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99" r:id="rId5"/>
    <p:sldMasterId id="2147484834" r:id="rId6"/>
    <p:sldMasterId id="2147484847" r:id="rId7"/>
    <p:sldMasterId id="2147484860" r:id="rId8"/>
    <p:sldMasterId id="2147484894" r:id="rId9"/>
  </p:sldMasterIdLst>
  <p:notesMasterIdLst>
    <p:notesMasterId r:id="rId83"/>
  </p:notesMasterIdLst>
  <p:handoutMasterIdLst>
    <p:handoutMasterId r:id="rId84"/>
  </p:handoutMasterIdLst>
  <p:sldIdLst>
    <p:sldId id="1857" r:id="rId10"/>
    <p:sldId id="2076136437" r:id="rId11"/>
    <p:sldId id="1960" r:id="rId12"/>
    <p:sldId id="268" r:id="rId13"/>
    <p:sldId id="269" r:id="rId14"/>
    <p:sldId id="270" r:id="rId15"/>
    <p:sldId id="271" r:id="rId16"/>
    <p:sldId id="272" r:id="rId17"/>
    <p:sldId id="273" r:id="rId18"/>
    <p:sldId id="276" r:id="rId19"/>
    <p:sldId id="277" r:id="rId20"/>
    <p:sldId id="3765" r:id="rId21"/>
    <p:sldId id="3767" r:id="rId22"/>
    <p:sldId id="3769" r:id="rId23"/>
    <p:sldId id="281" r:id="rId24"/>
    <p:sldId id="2076136438" r:id="rId25"/>
    <p:sldId id="279" r:id="rId26"/>
    <p:sldId id="282" r:id="rId27"/>
    <p:sldId id="257" r:id="rId28"/>
    <p:sldId id="258" r:id="rId29"/>
    <p:sldId id="259" r:id="rId30"/>
    <p:sldId id="260" r:id="rId31"/>
    <p:sldId id="261" r:id="rId32"/>
    <p:sldId id="262" r:id="rId33"/>
    <p:sldId id="263" r:id="rId34"/>
    <p:sldId id="265" r:id="rId35"/>
    <p:sldId id="267" r:id="rId36"/>
    <p:sldId id="266" r:id="rId37"/>
    <p:sldId id="3763" r:id="rId38"/>
    <p:sldId id="3766" r:id="rId39"/>
    <p:sldId id="3764" r:id="rId40"/>
    <p:sldId id="1959" r:id="rId41"/>
    <p:sldId id="1967" r:id="rId42"/>
    <p:sldId id="1963" r:id="rId43"/>
    <p:sldId id="1965" r:id="rId44"/>
    <p:sldId id="1964" r:id="rId45"/>
    <p:sldId id="1947" r:id="rId46"/>
    <p:sldId id="3690" r:id="rId47"/>
    <p:sldId id="4247" r:id="rId48"/>
    <p:sldId id="4248" r:id="rId49"/>
    <p:sldId id="1722" r:id="rId50"/>
    <p:sldId id="1860" r:id="rId51"/>
    <p:sldId id="4243" r:id="rId52"/>
    <p:sldId id="1318" r:id="rId53"/>
    <p:sldId id="4246" r:id="rId54"/>
    <p:sldId id="4245" r:id="rId55"/>
    <p:sldId id="4249" r:id="rId56"/>
    <p:sldId id="4252" r:id="rId57"/>
    <p:sldId id="4251" r:id="rId58"/>
    <p:sldId id="4255" r:id="rId59"/>
    <p:sldId id="4250" r:id="rId60"/>
    <p:sldId id="4256" r:id="rId61"/>
    <p:sldId id="4254" r:id="rId62"/>
    <p:sldId id="3735" r:id="rId63"/>
    <p:sldId id="3736" r:id="rId64"/>
    <p:sldId id="3737" r:id="rId65"/>
    <p:sldId id="280" r:id="rId66"/>
    <p:sldId id="3688" r:id="rId67"/>
    <p:sldId id="3686" r:id="rId68"/>
    <p:sldId id="3687" r:id="rId69"/>
    <p:sldId id="1961" r:id="rId70"/>
    <p:sldId id="1962" r:id="rId71"/>
    <p:sldId id="1948" r:id="rId72"/>
    <p:sldId id="1949" r:id="rId73"/>
    <p:sldId id="1950" r:id="rId74"/>
    <p:sldId id="1951" r:id="rId75"/>
    <p:sldId id="1952" r:id="rId76"/>
    <p:sldId id="1953" r:id="rId77"/>
    <p:sldId id="1954" r:id="rId78"/>
    <p:sldId id="1841" r:id="rId79"/>
    <p:sldId id="1956" r:id="rId80"/>
    <p:sldId id="1957" r:id="rId81"/>
    <p:sldId id="1958" r:id="rId8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sness Applications Summit template" id="{4B1BBE2A-6D55-4595-AFBA-0E30BE368C15}">
          <p14:sldIdLst>
            <p14:sldId id="1857"/>
            <p14:sldId id="2076136437"/>
          </p14:sldIdLst>
        </p14:section>
        <p14:section name="ALM" id="{C082ECFB-1FDE-4488-9C82-7574CEFADFD6}">
          <p14:sldIdLst>
            <p14:sldId id="1960"/>
            <p14:sldId id="268"/>
            <p14:sldId id="269"/>
            <p14:sldId id="270"/>
            <p14:sldId id="271"/>
            <p14:sldId id="272"/>
            <p14:sldId id="273"/>
            <p14:sldId id="276"/>
            <p14:sldId id="277"/>
            <p14:sldId id="3765"/>
            <p14:sldId id="3767"/>
            <p14:sldId id="3769"/>
            <p14:sldId id="281"/>
            <p14:sldId id="2076136438"/>
            <p14:sldId id="279"/>
            <p14:sldId id="282"/>
            <p14:sldId id="257"/>
            <p14:sldId id="258"/>
            <p14:sldId id="259"/>
            <p14:sldId id="260"/>
            <p14:sldId id="261"/>
            <p14:sldId id="262"/>
            <p14:sldId id="263"/>
            <p14:sldId id="265"/>
            <p14:sldId id="267"/>
            <p14:sldId id="266"/>
            <p14:sldId id="3763"/>
            <p14:sldId id="3766"/>
            <p14:sldId id="3764"/>
          </p14:sldIdLst>
        </p14:section>
        <p14:section name="Next steps" id="{22C24AA3-1A1D-4EBF-9E13-7C17A239F4F6}">
          <p14:sldIdLst>
            <p14:sldId id="1959"/>
            <p14:sldId id="1967"/>
          </p14:sldIdLst>
        </p14:section>
        <p14:section name="Appendix" id="{E72CE0D0-5586-4624-9DEC-314313E0F6C2}">
          <p14:sldIdLst>
            <p14:sldId id="1963"/>
            <p14:sldId id="1965"/>
            <p14:sldId id="1964"/>
            <p14:sldId id="1947"/>
            <p14:sldId id="3690"/>
            <p14:sldId id="4247"/>
            <p14:sldId id="4248"/>
            <p14:sldId id="1722"/>
            <p14:sldId id="1860"/>
            <p14:sldId id="4243"/>
            <p14:sldId id="1318"/>
            <p14:sldId id="4246"/>
            <p14:sldId id="4245"/>
            <p14:sldId id="4249"/>
            <p14:sldId id="4252"/>
            <p14:sldId id="4251"/>
            <p14:sldId id="4255"/>
            <p14:sldId id="4250"/>
            <p14:sldId id="4256"/>
            <p14:sldId id="4254"/>
            <p14:sldId id="3735"/>
            <p14:sldId id="3736"/>
            <p14:sldId id="3737"/>
            <p14:sldId id="280"/>
            <p14:sldId id="3688"/>
            <p14:sldId id="3686"/>
            <p14:sldId id="3687"/>
            <p14:sldId id="1961"/>
            <p14:sldId id="1962"/>
            <p14:sldId id="1948"/>
            <p14:sldId id="1949"/>
            <p14:sldId id="1950"/>
            <p14:sldId id="1951"/>
            <p14:sldId id="1952"/>
            <p14:sldId id="1953"/>
            <p14:sldId id="1954"/>
            <p14:sldId id="1841"/>
            <p14:sldId id="1956"/>
            <p14:sldId id="1957"/>
            <p14:sldId id="19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3" clrIdx="5">
    <p:extLst>
      <p:ext uri="{19B8F6BF-5375-455C-9EA6-DF929625EA0E}">
        <p15:presenceInfo xmlns:p15="http://schemas.microsoft.com/office/powerpoint/2012/main" userId="S::mapichle@microsoft.com::07a841c1-49c8-4352-a8c3-3a0d96cf9a08" providerId="AD"/>
      </p:ext>
    </p:extLst>
  </p:cmAuthor>
  <p:cmAuthor id="6" name="Per Mikkelsen" initials="PM" lastIdx="1" clrIdx="6">
    <p:extLst>
      <p:ext uri="{19B8F6BF-5375-455C-9EA6-DF929625EA0E}">
        <p15:presenceInfo xmlns:p15="http://schemas.microsoft.com/office/powerpoint/2012/main" userId="S::pemikkel@microsoft.com::e3cdcdfe-a949-4d1b-b849-f0f6460461d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25252"/>
    <a:srgbClr val="3C3C41"/>
    <a:srgbClr val="D2D2D2"/>
    <a:srgbClr val="E6E6E6"/>
    <a:srgbClr val="30E5D0"/>
    <a:srgbClr val="000000"/>
    <a:srgbClr val="FEF000"/>
    <a:srgbClr val="50E6FF"/>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FD481F-90CB-46F4-AD12-ABAEAF17558E}" v="2" dt="2019-11-19T19:10:58.2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handoutMaster" Target="handoutMasters/handoutMaster1.xml"/><Relationship Id="rId89" Type="http://schemas.openxmlformats.org/officeDocument/2006/relationships/tableStyles" Target="tableStyles.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1.xml"/><Relationship Id="rId90" Type="http://schemas.microsoft.com/office/2016/11/relationships/changesInfo" Target="changesInfos/changesInfo1.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slide" Target="slides/slide68.xml"/><Relationship Id="rId8" Type="http://schemas.openxmlformats.org/officeDocument/2006/relationships/slideMaster" Target="slideMasters/slideMaster4.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slide" Target="slides/slide71.xml"/><Relationship Id="rId85"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notesMaster" Target="notesMasters/notesMaster1.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7" Type="http://schemas.openxmlformats.org/officeDocument/2006/relationships/slideMaster" Target="slideMasters/slideMaster3.xml"/><Relationship Id="rId71" Type="http://schemas.openxmlformats.org/officeDocument/2006/relationships/slide" Target="slides/slide62.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viewProps" Target="viewProp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r Mikkelsen" userId="S::pemikkel@microsoft.com::e3cdcdfe-a949-4d1b-b849-f0f6460461d2" providerId="AD" clId="Web-{849917B1-A10C-55F1-C096-27780BE69936}"/>
    <pc:docChg chg="modSld">
      <pc:chgData name="Per Mikkelsen" userId="S::pemikkel@microsoft.com::e3cdcdfe-a949-4d1b-b849-f0f6460461d2" providerId="AD" clId="Web-{849917B1-A10C-55F1-C096-27780BE69936}" dt="2019-11-03T14:11:12.647" v="0"/>
      <pc:docMkLst>
        <pc:docMk/>
      </pc:docMkLst>
      <pc:sldChg chg="mod modShow">
        <pc:chgData name="Per Mikkelsen" userId="S::pemikkel@microsoft.com::e3cdcdfe-a949-4d1b-b849-f0f6460461d2" providerId="AD" clId="Web-{849917B1-A10C-55F1-C096-27780BE69936}" dt="2019-11-03T14:11:12.647" v="0"/>
        <pc:sldMkLst>
          <pc:docMk/>
          <pc:sldMk cId="240196447" sldId="3769"/>
        </pc:sldMkLst>
      </pc:sldChg>
    </pc:docChg>
  </pc:docChgLst>
  <pc:docChgLst>
    <pc:chgData name="Manuela Pichler" userId="07a841c1-49c8-4352-a8c3-3a0d96cf9a08" providerId="ADAL" clId="{AF2676AE-49CC-4EB7-B837-34D030CEED6A}"/>
    <pc:docChg chg="custSel">
      <pc:chgData name="Manuela Pichler" userId="07a841c1-49c8-4352-a8c3-3a0d96cf9a08" providerId="ADAL" clId="{AF2676AE-49CC-4EB7-B837-34D030CEED6A}" dt="2019-10-09T10:02:37.221" v="2" actId="2056"/>
      <pc:docMkLst>
        <pc:docMk/>
      </pc:docMkLst>
      <pc:sldChg chg="addCm modCm">
        <pc:chgData name="Manuela Pichler" userId="07a841c1-49c8-4352-a8c3-3a0d96cf9a08" providerId="ADAL" clId="{AF2676AE-49CC-4EB7-B837-34D030CEED6A}" dt="2019-10-09T10:02:37.221" v="2" actId="2056"/>
        <pc:sldMkLst>
          <pc:docMk/>
          <pc:sldMk cId="2988334431" sldId="1857"/>
        </pc:sldMkLst>
      </pc:sldChg>
    </pc:docChg>
  </pc:docChgLst>
  <pc:docChgLst>
    <pc:chgData name="Per Mikkelsen" userId="e3cdcdfe-a949-4d1b-b849-f0f6460461d2" providerId="ADAL" clId="{A7FE84A6-733B-4B0A-B69F-3A0D9A01129D}"/>
    <pc:docChg chg="undo custSel mod modSld">
      <pc:chgData name="Per Mikkelsen" userId="e3cdcdfe-a949-4d1b-b849-f0f6460461d2" providerId="ADAL" clId="{A7FE84A6-733B-4B0A-B69F-3A0D9A01129D}" dt="2019-10-25T16:52:44.539" v="44"/>
      <pc:docMkLst>
        <pc:docMk/>
      </pc:docMkLst>
      <pc:sldChg chg="modSp">
        <pc:chgData name="Per Mikkelsen" userId="e3cdcdfe-a949-4d1b-b849-f0f6460461d2" providerId="ADAL" clId="{A7FE84A6-733B-4B0A-B69F-3A0D9A01129D}" dt="2019-10-25T16:51:04.051" v="7" actId="14100"/>
        <pc:sldMkLst>
          <pc:docMk/>
          <pc:sldMk cId="2871168480" sldId="268"/>
        </pc:sldMkLst>
        <pc:spChg chg="mod">
          <ac:chgData name="Per Mikkelsen" userId="e3cdcdfe-a949-4d1b-b849-f0f6460461d2" providerId="ADAL" clId="{A7FE84A6-733B-4B0A-B69F-3A0D9A01129D}" dt="2019-10-25T16:50:50.622" v="4" actId="26606"/>
          <ac:spMkLst>
            <pc:docMk/>
            <pc:sldMk cId="2871168480" sldId="268"/>
            <ac:spMk id="2" creationId="{C848FA69-697D-4969-9204-50604C358CC1}"/>
          </ac:spMkLst>
        </pc:spChg>
        <pc:spChg chg="mod ord">
          <ac:chgData name="Per Mikkelsen" userId="e3cdcdfe-a949-4d1b-b849-f0f6460461d2" providerId="ADAL" clId="{A7FE84A6-733B-4B0A-B69F-3A0D9A01129D}" dt="2019-10-25T16:51:04.051" v="7" actId="14100"/>
          <ac:spMkLst>
            <pc:docMk/>
            <pc:sldMk cId="2871168480" sldId="268"/>
            <ac:spMk id="12" creationId="{3046AC13-1DB8-4426-BC57-41C914D11EE4}"/>
          </ac:spMkLst>
        </pc:spChg>
        <pc:picChg chg="mod">
          <ac:chgData name="Per Mikkelsen" userId="e3cdcdfe-a949-4d1b-b849-f0f6460461d2" providerId="ADAL" clId="{A7FE84A6-733B-4B0A-B69F-3A0D9A01129D}" dt="2019-10-25T16:51:01.277" v="6" actId="14100"/>
          <ac:picMkLst>
            <pc:docMk/>
            <pc:sldMk cId="2871168480" sldId="268"/>
            <ac:picMk id="4" creationId="{47E40E84-8F72-446E-B404-4925DDF6947C}"/>
          </ac:picMkLst>
        </pc:picChg>
      </pc:sldChg>
      <pc:sldChg chg="modSp">
        <pc:chgData name="Per Mikkelsen" userId="e3cdcdfe-a949-4d1b-b849-f0f6460461d2" providerId="ADAL" clId="{A7FE84A6-733B-4B0A-B69F-3A0D9A01129D}" dt="2019-10-25T16:51:24.755" v="36" actId="1036"/>
        <pc:sldMkLst>
          <pc:docMk/>
          <pc:sldMk cId="2332226419" sldId="269"/>
        </pc:sldMkLst>
        <pc:spChg chg="mod">
          <ac:chgData name="Per Mikkelsen" userId="e3cdcdfe-a949-4d1b-b849-f0f6460461d2" providerId="ADAL" clId="{A7FE84A6-733B-4B0A-B69F-3A0D9A01129D}" dt="2019-10-25T16:51:22.584" v="25" actId="1036"/>
          <ac:spMkLst>
            <pc:docMk/>
            <pc:sldMk cId="2332226419" sldId="269"/>
            <ac:spMk id="3" creationId="{75A86A6D-F6E9-4018-948A-AFE88DC81109}"/>
          </ac:spMkLst>
        </pc:spChg>
        <pc:picChg chg="mod">
          <ac:chgData name="Per Mikkelsen" userId="e3cdcdfe-a949-4d1b-b849-f0f6460461d2" providerId="ADAL" clId="{A7FE84A6-733B-4B0A-B69F-3A0D9A01129D}" dt="2019-10-25T16:51:24.755" v="36" actId="1036"/>
          <ac:picMkLst>
            <pc:docMk/>
            <pc:sldMk cId="2332226419" sldId="269"/>
            <ac:picMk id="4" creationId="{B259DB1F-0BCF-483D-9E0D-6183F4333591}"/>
          </ac:picMkLst>
        </pc:picChg>
      </pc:sldChg>
      <pc:sldChg chg="modSp">
        <pc:chgData name="Per Mikkelsen" userId="e3cdcdfe-a949-4d1b-b849-f0f6460461d2" providerId="ADAL" clId="{A7FE84A6-733B-4B0A-B69F-3A0D9A01129D}" dt="2019-10-25T16:51:33.752" v="42"/>
        <pc:sldMkLst>
          <pc:docMk/>
          <pc:sldMk cId="2648749637" sldId="270"/>
        </pc:sldMkLst>
        <pc:grpChg chg="mod">
          <ac:chgData name="Per Mikkelsen" userId="e3cdcdfe-a949-4d1b-b849-f0f6460461d2" providerId="ADAL" clId="{A7FE84A6-733B-4B0A-B69F-3A0D9A01129D}" dt="2019-10-25T16:51:30.832" v="38" actId="1076"/>
          <ac:grpSpMkLst>
            <pc:docMk/>
            <pc:sldMk cId="2648749637" sldId="270"/>
            <ac:grpSpMk id="58" creationId="{BA186360-5C14-4951-AD42-026468836F5E}"/>
          </ac:grpSpMkLst>
        </pc:grpChg>
        <pc:grpChg chg="mod">
          <ac:chgData name="Per Mikkelsen" userId="e3cdcdfe-a949-4d1b-b849-f0f6460461d2" providerId="ADAL" clId="{A7FE84A6-733B-4B0A-B69F-3A0D9A01129D}" dt="2019-10-25T16:51:30.832" v="38" actId="1076"/>
          <ac:grpSpMkLst>
            <pc:docMk/>
            <pc:sldMk cId="2648749637" sldId="270"/>
            <ac:grpSpMk id="59" creationId="{E6C63A33-1196-4A02-94AB-F180C847E87B}"/>
          </ac:grpSpMkLst>
        </pc:grpChg>
        <pc:grpChg chg="mod">
          <ac:chgData name="Per Mikkelsen" userId="e3cdcdfe-a949-4d1b-b849-f0f6460461d2" providerId="ADAL" clId="{A7FE84A6-733B-4B0A-B69F-3A0D9A01129D}" dt="2019-10-25T16:51:30.832" v="38" actId="1076"/>
          <ac:grpSpMkLst>
            <pc:docMk/>
            <pc:sldMk cId="2648749637" sldId="270"/>
            <ac:grpSpMk id="60" creationId="{01EDEB06-C1DE-4B1C-BFEB-7E14CCB02722}"/>
          </ac:grpSpMkLst>
        </pc:grpChg>
        <pc:grpChg chg="mod">
          <ac:chgData name="Per Mikkelsen" userId="e3cdcdfe-a949-4d1b-b849-f0f6460461d2" providerId="ADAL" clId="{A7FE84A6-733B-4B0A-B69F-3A0D9A01129D}" dt="2019-10-25T16:51:30.832" v="38" actId="1076"/>
          <ac:grpSpMkLst>
            <pc:docMk/>
            <pc:sldMk cId="2648749637" sldId="270"/>
            <ac:grpSpMk id="61" creationId="{E9B5AC37-4527-4EE1-B1B4-23C17BCACEF4}"/>
          </ac:grpSpMkLst>
        </pc:grpChg>
        <pc:grpChg chg="mod">
          <ac:chgData name="Per Mikkelsen" userId="e3cdcdfe-a949-4d1b-b849-f0f6460461d2" providerId="ADAL" clId="{A7FE84A6-733B-4B0A-B69F-3A0D9A01129D}" dt="2019-10-25T16:51:30.832" v="38" actId="1076"/>
          <ac:grpSpMkLst>
            <pc:docMk/>
            <pc:sldMk cId="2648749637" sldId="270"/>
            <ac:grpSpMk id="62" creationId="{4F428E99-F054-43E6-95A3-F6042EF3635C}"/>
          </ac:grpSpMkLst>
        </pc:grpChg>
        <pc:grpChg chg="mod">
          <ac:chgData name="Per Mikkelsen" userId="e3cdcdfe-a949-4d1b-b849-f0f6460461d2" providerId="ADAL" clId="{A7FE84A6-733B-4B0A-B69F-3A0D9A01129D}" dt="2019-10-25T16:51:30.832" v="38" actId="1076"/>
          <ac:grpSpMkLst>
            <pc:docMk/>
            <pc:sldMk cId="2648749637" sldId="270"/>
            <ac:grpSpMk id="63" creationId="{184F667E-DC7D-4E46-B938-D77744FDBBE1}"/>
          </ac:grpSpMkLst>
        </pc:grpChg>
        <pc:grpChg chg="mod">
          <ac:chgData name="Per Mikkelsen" userId="e3cdcdfe-a949-4d1b-b849-f0f6460461d2" providerId="ADAL" clId="{A7FE84A6-733B-4B0A-B69F-3A0D9A01129D}" dt="2019-10-25T16:51:30.832" v="38" actId="1076"/>
          <ac:grpSpMkLst>
            <pc:docMk/>
            <pc:sldMk cId="2648749637" sldId="270"/>
            <ac:grpSpMk id="69" creationId="{47CE143F-C5BD-47BC-A789-AB7C9A3DE76B}"/>
          </ac:grpSpMkLst>
        </pc:grpChg>
        <pc:graphicFrameChg chg="mod">
          <ac:chgData name="Per Mikkelsen" userId="e3cdcdfe-a949-4d1b-b849-f0f6460461d2" providerId="ADAL" clId="{A7FE84A6-733B-4B0A-B69F-3A0D9A01129D}" dt="2019-10-25T16:51:33.752" v="42"/>
          <ac:graphicFrameMkLst>
            <pc:docMk/>
            <pc:sldMk cId="2648749637" sldId="270"/>
            <ac:graphicFrameMk id="31" creationId="{70D56DDF-5DB3-4D1E-A54F-61B39DA853DE}"/>
          </ac:graphicFrameMkLst>
        </pc:graphicFrameChg>
      </pc:sldChg>
      <pc:sldChg chg="modSp">
        <pc:chgData name="Per Mikkelsen" userId="e3cdcdfe-a949-4d1b-b849-f0f6460461d2" providerId="ADAL" clId="{A7FE84A6-733B-4B0A-B69F-3A0D9A01129D}" dt="2019-10-25T16:52:44.539" v="44"/>
        <pc:sldMkLst>
          <pc:docMk/>
          <pc:sldMk cId="2699618025" sldId="277"/>
        </pc:sldMkLst>
        <pc:graphicFrameChg chg="mod">
          <ac:chgData name="Per Mikkelsen" userId="e3cdcdfe-a949-4d1b-b849-f0f6460461d2" providerId="ADAL" clId="{A7FE84A6-733B-4B0A-B69F-3A0D9A01129D}" dt="2019-10-25T16:52:44.539" v="44"/>
          <ac:graphicFrameMkLst>
            <pc:docMk/>
            <pc:sldMk cId="2699618025" sldId="277"/>
            <ac:graphicFrameMk id="20" creationId="{30826F7E-2E46-4BF6-BC62-2310194C2FB2}"/>
          </ac:graphicFrameMkLst>
        </pc:graphicFrameChg>
      </pc:sldChg>
    </pc:docChg>
  </pc:docChgLst>
  <pc:docChgLst>
    <pc:chgData name="James Oleinik" userId="f60ccf6f-7579-4f92-968b-2920473c966b" providerId="ADAL" clId="{4B4F31EC-5A45-4DEA-B20B-D799EC9E91F6}"/>
  </pc:docChgLst>
  <pc:docChgLst>
    <pc:chgData name="James Oleinik" userId="f60ccf6f-7579-4f92-968b-2920473c966b" providerId="ADAL" clId="{CA4B2521-A46C-416A-A571-ACCDE6107B34}"/>
  </pc:docChgLst>
  <pc:docChgLst>
    <pc:chgData name="Darya Mazandarany" userId="f04eb063-42e2-48cc-8abe-18706c9853c7" providerId="ADAL" clId="{25F33296-523D-46D8-869C-5B44B1049586}"/>
  </pc:docChgLst>
  <pc:docChgLst>
    <pc:chgData name="Manuela Pichler" userId="07a841c1-49c8-4352-a8c3-3a0d96cf9a08" providerId="ADAL" clId="{64D3A8A9-01F3-49C1-8898-8BF6BB797C36}"/>
    <pc:docChg chg="undo custSel mod modSld">
      <pc:chgData name="Manuela Pichler" userId="07a841c1-49c8-4352-a8c3-3a0d96cf9a08" providerId="ADAL" clId="{64D3A8A9-01F3-49C1-8898-8BF6BB797C36}" dt="2019-11-03T18:47:01.930" v="5"/>
      <pc:docMkLst>
        <pc:docMk/>
      </pc:docMkLst>
      <pc:sldChg chg="addSp delSp modSp mod setBg setClrOvrMap">
        <pc:chgData name="Manuela Pichler" userId="07a841c1-49c8-4352-a8c3-3a0d96cf9a08" providerId="ADAL" clId="{64D3A8A9-01F3-49C1-8898-8BF6BB797C36}" dt="2019-10-28T14:28:48.160" v="4" actId="26606"/>
        <pc:sldMkLst>
          <pc:docMk/>
          <pc:sldMk cId="2332226419" sldId="269"/>
        </pc:sldMkLst>
        <pc:spChg chg="mod">
          <ac:chgData name="Manuela Pichler" userId="07a841c1-49c8-4352-a8c3-3a0d96cf9a08" providerId="ADAL" clId="{64D3A8A9-01F3-49C1-8898-8BF6BB797C36}" dt="2019-10-28T14:28:48.160" v="4" actId="26606"/>
          <ac:spMkLst>
            <pc:docMk/>
            <pc:sldMk cId="2332226419" sldId="269"/>
            <ac:spMk id="2" creationId="{8622879A-869C-4A6C-9BBE-54DDA8C736D1}"/>
          </ac:spMkLst>
        </pc:spChg>
        <pc:spChg chg="mod">
          <ac:chgData name="Manuela Pichler" userId="07a841c1-49c8-4352-a8c3-3a0d96cf9a08" providerId="ADAL" clId="{64D3A8A9-01F3-49C1-8898-8BF6BB797C36}" dt="2019-10-28T14:28:48.148" v="3" actId="26606"/>
          <ac:spMkLst>
            <pc:docMk/>
            <pc:sldMk cId="2332226419" sldId="269"/>
            <ac:spMk id="3" creationId="{75A86A6D-F6E9-4018-948A-AFE88DC81109}"/>
          </ac:spMkLst>
        </pc:spChg>
        <pc:spChg chg="add del">
          <ac:chgData name="Manuela Pichler" userId="07a841c1-49c8-4352-a8c3-3a0d96cf9a08" providerId="ADAL" clId="{64D3A8A9-01F3-49C1-8898-8BF6BB797C36}" dt="2019-10-28T14:28:48.160" v="4" actId="26606"/>
          <ac:spMkLst>
            <pc:docMk/>
            <pc:sldMk cId="2332226419" sldId="269"/>
            <ac:spMk id="12" creationId="{CF62D2A7-8207-488C-9F46-316BA81A16C8}"/>
          </ac:spMkLst>
        </pc:spChg>
        <pc:spChg chg="add">
          <ac:chgData name="Manuela Pichler" userId="07a841c1-49c8-4352-a8c3-3a0d96cf9a08" providerId="ADAL" clId="{64D3A8A9-01F3-49C1-8898-8BF6BB797C36}" dt="2019-10-28T14:28:48.160" v="4" actId="26606"/>
          <ac:spMkLst>
            <pc:docMk/>
            <pc:sldMk cId="2332226419" sldId="269"/>
            <ac:spMk id="17" creationId="{CF62D2A7-8207-488C-9F46-316BA81A16C8}"/>
          </ac:spMkLst>
        </pc:spChg>
        <pc:picChg chg="mod">
          <ac:chgData name="Manuela Pichler" userId="07a841c1-49c8-4352-a8c3-3a0d96cf9a08" providerId="ADAL" clId="{64D3A8A9-01F3-49C1-8898-8BF6BB797C36}" dt="2019-10-28T14:28:48.148" v="3" actId="26606"/>
          <ac:picMkLst>
            <pc:docMk/>
            <pc:sldMk cId="2332226419" sldId="269"/>
            <ac:picMk id="4" creationId="{B259DB1F-0BCF-483D-9E0D-6183F4333591}"/>
          </ac:picMkLst>
        </pc:picChg>
      </pc:sldChg>
      <pc:sldChg chg="modCm">
        <pc:chgData name="Manuela Pichler" userId="07a841c1-49c8-4352-a8c3-3a0d96cf9a08" providerId="ADAL" clId="{64D3A8A9-01F3-49C1-8898-8BF6BB797C36}" dt="2019-11-03T18:47:01.930" v="5"/>
        <pc:sldMkLst>
          <pc:docMk/>
          <pc:sldMk cId="2988334431" sldId="1857"/>
        </pc:sldMkLst>
      </pc:sldChg>
      <pc:sldChg chg="modSp modTransition">
        <pc:chgData name="Manuela Pichler" userId="07a841c1-49c8-4352-a8c3-3a0d96cf9a08" providerId="ADAL" clId="{64D3A8A9-01F3-49C1-8898-8BF6BB797C36}" dt="2019-10-28T14:28:29.274" v="1" actId="1076"/>
        <pc:sldMkLst>
          <pc:docMk/>
          <pc:sldMk cId="2994528504" sldId="1960"/>
        </pc:sldMkLst>
        <pc:spChg chg="mod">
          <ac:chgData name="Manuela Pichler" userId="07a841c1-49c8-4352-a8c3-3a0d96cf9a08" providerId="ADAL" clId="{64D3A8A9-01F3-49C1-8898-8BF6BB797C36}" dt="2019-10-28T14:28:29.274" v="1" actId="1076"/>
          <ac:spMkLst>
            <pc:docMk/>
            <pc:sldMk cId="2994528504" sldId="1960"/>
            <ac:spMk id="2" creationId="{00000000-0000-0000-0000-000000000000}"/>
          </ac:spMkLst>
        </pc:spChg>
      </pc:sldChg>
    </pc:docChg>
  </pc:docChgLst>
  <pc:docChgLst>
    <pc:chgData name="Per Mikkelsen" userId="e3cdcdfe-a949-4d1b-b849-f0f6460461d2" providerId="ADAL" clId="{9C5D6366-6F4F-4433-B236-4D43A7382106}"/>
  </pc:docChgLst>
  <pc:docChgLst>
    <pc:chgData name="Manuela Pichler" userId="07a841c1-49c8-4352-a8c3-3a0d96cf9a08" providerId="ADAL" clId="{524F30E3-63F5-4B38-B0A7-C9EBA0BC23FA}"/>
    <pc:docChg chg="undo custSel mod addSld delSld modSld modSection">
      <pc:chgData name="Manuela Pichler" userId="07a841c1-49c8-4352-a8c3-3a0d96cf9a08" providerId="ADAL" clId="{524F30E3-63F5-4B38-B0A7-C9EBA0BC23FA}" dt="2019-10-22T18:50:01.164" v="247" actId="1076"/>
      <pc:docMkLst>
        <pc:docMk/>
      </pc:docMkLst>
      <pc:sldChg chg="addSp delSp modSp add del mod setBg modClrScheme delDesignElem chgLayout">
        <pc:chgData name="Manuela Pichler" userId="07a841c1-49c8-4352-a8c3-3a0d96cf9a08" providerId="ADAL" clId="{524F30E3-63F5-4B38-B0A7-C9EBA0BC23FA}" dt="2019-10-22T18:43:12.012" v="180" actId="14100"/>
        <pc:sldMkLst>
          <pc:docMk/>
          <pc:sldMk cId="1525728110" sldId="257"/>
        </pc:sldMkLst>
        <pc:spChg chg="mod ord">
          <ac:chgData name="Manuela Pichler" userId="07a841c1-49c8-4352-a8c3-3a0d96cf9a08" providerId="ADAL" clId="{524F30E3-63F5-4B38-B0A7-C9EBA0BC23FA}" dt="2019-10-22T18:43:12.012" v="180" actId="14100"/>
          <ac:spMkLst>
            <pc:docMk/>
            <pc:sldMk cId="1525728110" sldId="257"/>
            <ac:spMk id="2" creationId="{73158BA2-978B-49EB-B790-3137FDD9BD2C}"/>
          </ac:spMkLst>
        </pc:spChg>
        <pc:spChg chg="add del">
          <ac:chgData name="Manuela Pichler" userId="07a841c1-49c8-4352-a8c3-3a0d96cf9a08" providerId="ADAL" clId="{524F30E3-63F5-4B38-B0A7-C9EBA0BC23FA}" dt="2019-10-22T18:41:24.064" v="160"/>
          <ac:spMkLst>
            <pc:docMk/>
            <pc:sldMk cId="1525728110" sldId="257"/>
            <ac:spMk id="17" creationId="{46C2E80F-49A6-4372-B103-219D417A55ED}"/>
          </ac:spMkLst>
        </pc:spChg>
        <pc:graphicFrameChg chg="mod ord">
          <ac:chgData name="Manuela Pichler" userId="07a841c1-49c8-4352-a8c3-3a0d96cf9a08" providerId="ADAL" clId="{524F30E3-63F5-4B38-B0A7-C9EBA0BC23FA}" dt="2019-10-22T18:43:03.757" v="177" actId="700"/>
          <ac:graphicFrameMkLst>
            <pc:docMk/>
            <pc:sldMk cId="1525728110" sldId="257"/>
            <ac:graphicFrameMk id="5" creationId="{C29D8EB4-5AC9-4801-AA25-CE617F4E8D81}"/>
          </ac:graphicFrameMkLst>
        </pc:graphicFrameChg>
      </pc:sldChg>
      <pc:sldChg chg="addSp delSp modSp add del mod setBg modClrScheme delDesignElem chgLayout">
        <pc:chgData name="Manuela Pichler" userId="07a841c1-49c8-4352-a8c3-3a0d96cf9a08" providerId="ADAL" clId="{524F30E3-63F5-4B38-B0A7-C9EBA0BC23FA}" dt="2019-10-22T18:48:51.658" v="238" actId="26606"/>
        <pc:sldMkLst>
          <pc:docMk/>
          <pc:sldMk cId="939435935" sldId="258"/>
        </pc:sldMkLst>
        <pc:spChg chg="mod ord">
          <ac:chgData name="Manuela Pichler" userId="07a841c1-49c8-4352-a8c3-3a0d96cf9a08" providerId="ADAL" clId="{524F30E3-63F5-4B38-B0A7-C9EBA0BC23FA}" dt="2019-10-22T18:48:51.658" v="238" actId="26606"/>
          <ac:spMkLst>
            <pc:docMk/>
            <pc:sldMk cId="939435935" sldId="258"/>
            <ac:spMk id="2" creationId="{06171CF8-C0B0-48EF-AAC4-C52723AA40F8}"/>
          </ac:spMkLst>
        </pc:spChg>
        <pc:spChg chg="mod ord">
          <ac:chgData name="Manuela Pichler" userId="07a841c1-49c8-4352-a8c3-3a0d96cf9a08" providerId="ADAL" clId="{524F30E3-63F5-4B38-B0A7-C9EBA0BC23FA}" dt="2019-10-22T18:48:51.658" v="238" actId="26606"/>
          <ac:spMkLst>
            <pc:docMk/>
            <pc:sldMk cId="939435935" sldId="258"/>
            <ac:spMk id="3" creationId="{B9F00849-7971-491A-976F-EB38A09070EE}"/>
          </ac:spMkLst>
        </pc:spChg>
        <pc:spChg chg="add del">
          <ac:chgData name="Manuela Pichler" userId="07a841c1-49c8-4352-a8c3-3a0d96cf9a08" providerId="ADAL" clId="{524F30E3-63F5-4B38-B0A7-C9EBA0BC23FA}" dt="2019-10-22T18:41:24.064" v="160"/>
          <ac:spMkLst>
            <pc:docMk/>
            <pc:sldMk cId="939435935" sldId="258"/>
            <ac:spMk id="9" creationId="{56C20283-73E0-40EC-8AD8-057F581F64C2}"/>
          </ac:spMkLst>
        </pc:spChg>
        <pc:spChg chg="add del">
          <ac:chgData name="Manuela Pichler" userId="07a841c1-49c8-4352-a8c3-3a0d96cf9a08" providerId="ADAL" clId="{524F30E3-63F5-4B38-B0A7-C9EBA0BC23FA}" dt="2019-10-22T18:41:24.064" v="160"/>
          <ac:spMkLst>
            <pc:docMk/>
            <pc:sldMk cId="939435935" sldId="258"/>
            <ac:spMk id="13" creationId="{58F1FB8D-1842-4A04-998D-6CF047AB2790}"/>
          </ac:spMkLst>
        </pc:spChg>
        <pc:spChg chg="add del">
          <ac:chgData name="Manuela Pichler" userId="07a841c1-49c8-4352-a8c3-3a0d96cf9a08" providerId="ADAL" clId="{524F30E3-63F5-4B38-B0A7-C9EBA0BC23FA}" dt="2019-10-22T18:41:24.064" v="160"/>
          <ac:spMkLst>
            <pc:docMk/>
            <pc:sldMk cId="939435935" sldId="258"/>
            <ac:spMk id="14" creationId="{3FCC729B-E528-40C3-82D3-BA4375575E87}"/>
          </ac:spMkLst>
        </pc:spChg>
        <pc:picChg chg="mod">
          <ac:chgData name="Manuela Pichler" userId="07a841c1-49c8-4352-a8c3-3a0d96cf9a08" providerId="ADAL" clId="{524F30E3-63F5-4B38-B0A7-C9EBA0BC23FA}" dt="2019-10-22T18:48:51.658" v="238" actId="26606"/>
          <ac:picMkLst>
            <pc:docMk/>
            <pc:sldMk cId="939435935" sldId="258"/>
            <ac:picMk id="4" creationId="{E0530C80-650C-467C-981F-9F624CAF63D3}"/>
          </ac:picMkLst>
        </pc:picChg>
      </pc:sldChg>
      <pc:sldChg chg="addSp delSp modSp add del mod setBg modClrScheme delDesignElem chgLayout">
        <pc:chgData name="Manuela Pichler" userId="07a841c1-49c8-4352-a8c3-3a0d96cf9a08" providerId="ADAL" clId="{524F30E3-63F5-4B38-B0A7-C9EBA0BC23FA}" dt="2019-10-22T18:48:54.295" v="239" actId="26606"/>
        <pc:sldMkLst>
          <pc:docMk/>
          <pc:sldMk cId="3538007983" sldId="259"/>
        </pc:sldMkLst>
        <pc:spChg chg="mod ord">
          <ac:chgData name="Manuela Pichler" userId="07a841c1-49c8-4352-a8c3-3a0d96cf9a08" providerId="ADAL" clId="{524F30E3-63F5-4B38-B0A7-C9EBA0BC23FA}" dt="2019-10-22T18:48:54.295" v="239" actId="26606"/>
          <ac:spMkLst>
            <pc:docMk/>
            <pc:sldMk cId="3538007983" sldId="259"/>
            <ac:spMk id="2" creationId="{EA09F784-5219-440F-8426-545DD0EE7612}"/>
          </ac:spMkLst>
        </pc:spChg>
        <pc:spChg chg="mod ord">
          <ac:chgData name="Manuela Pichler" userId="07a841c1-49c8-4352-a8c3-3a0d96cf9a08" providerId="ADAL" clId="{524F30E3-63F5-4B38-B0A7-C9EBA0BC23FA}" dt="2019-10-22T18:48:54.295" v="239" actId="26606"/>
          <ac:spMkLst>
            <pc:docMk/>
            <pc:sldMk cId="3538007983" sldId="259"/>
            <ac:spMk id="3" creationId="{C520590A-1B53-4BC2-A6F4-566585EBA1FF}"/>
          </ac:spMkLst>
        </pc:spChg>
        <pc:spChg chg="add del">
          <ac:chgData name="Manuela Pichler" userId="07a841c1-49c8-4352-a8c3-3a0d96cf9a08" providerId="ADAL" clId="{524F30E3-63F5-4B38-B0A7-C9EBA0BC23FA}" dt="2019-10-22T18:41:24.064" v="160"/>
          <ac:spMkLst>
            <pc:docMk/>
            <pc:sldMk cId="3538007983" sldId="259"/>
            <ac:spMk id="9" creationId="{56C20283-73E0-40EC-8AD8-057F581F64C2}"/>
          </ac:spMkLst>
        </pc:spChg>
        <pc:spChg chg="add del">
          <ac:chgData name="Manuela Pichler" userId="07a841c1-49c8-4352-a8c3-3a0d96cf9a08" providerId="ADAL" clId="{524F30E3-63F5-4B38-B0A7-C9EBA0BC23FA}" dt="2019-10-22T18:41:24.064" v="160"/>
          <ac:spMkLst>
            <pc:docMk/>
            <pc:sldMk cId="3538007983" sldId="259"/>
            <ac:spMk id="11" creationId="{3FCC729B-E528-40C3-82D3-BA4375575E87}"/>
          </ac:spMkLst>
        </pc:spChg>
        <pc:spChg chg="add del">
          <ac:chgData name="Manuela Pichler" userId="07a841c1-49c8-4352-a8c3-3a0d96cf9a08" providerId="ADAL" clId="{524F30E3-63F5-4B38-B0A7-C9EBA0BC23FA}" dt="2019-10-22T18:41:24.064" v="160"/>
          <ac:spMkLst>
            <pc:docMk/>
            <pc:sldMk cId="3538007983" sldId="259"/>
            <ac:spMk id="13" creationId="{58F1FB8D-1842-4A04-998D-6CF047AB2790}"/>
          </ac:spMkLst>
        </pc:spChg>
        <pc:picChg chg="mod">
          <ac:chgData name="Manuela Pichler" userId="07a841c1-49c8-4352-a8c3-3a0d96cf9a08" providerId="ADAL" clId="{524F30E3-63F5-4B38-B0A7-C9EBA0BC23FA}" dt="2019-10-22T18:48:54.295" v="239" actId="26606"/>
          <ac:picMkLst>
            <pc:docMk/>
            <pc:sldMk cId="3538007983" sldId="259"/>
            <ac:picMk id="4" creationId="{C7215827-2362-429B-B371-B3626EA244C2}"/>
          </ac:picMkLst>
        </pc:picChg>
      </pc:sldChg>
      <pc:sldChg chg="addSp delSp modSp add del mod setBg modClrScheme delDesignElem chgLayout">
        <pc:chgData name="Manuela Pichler" userId="07a841c1-49c8-4352-a8c3-3a0d96cf9a08" providerId="ADAL" clId="{524F30E3-63F5-4B38-B0A7-C9EBA0BC23FA}" dt="2019-10-22T18:48:56.399" v="240" actId="26606"/>
        <pc:sldMkLst>
          <pc:docMk/>
          <pc:sldMk cId="920588664" sldId="260"/>
        </pc:sldMkLst>
        <pc:spChg chg="mod ord">
          <ac:chgData name="Manuela Pichler" userId="07a841c1-49c8-4352-a8c3-3a0d96cf9a08" providerId="ADAL" clId="{524F30E3-63F5-4B38-B0A7-C9EBA0BC23FA}" dt="2019-10-22T18:48:56.399" v="240" actId="26606"/>
          <ac:spMkLst>
            <pc:docMk/>
            <pc:sldMk cId="920588664" sldId="260"/>
            <ac:spMk id="2" creationId="{6776929D-3575-44AE-9602-894E2C5CE406}"/>
          </ac:spMkLst>
        </pc:spChg>
        <pc:spChg chg="mod ord">
          <ac:chgData name="Manuela Pichler" userId="07a841c1-49c8-4352-a8c3-3a0d96cf9a08" providerId="ADAL" clId="{524F30E3-63F5-4B38-B0A7-C9EBA0BC23FA}" dt="2019-10-22T18:48:56.399" v="240" actId="26606"/>
          <ac:spMkLst>
            <pc:docMk/>
            <pc:sldMk cId="920588664" sldId="260"/>
            <ac:spMk id="3" creationId="{1C80E6E5-7B0A-48BA-AAA8-63354CF7EC0A}"/>
          </ac:spMkLst>
        </pc:spChg>
        <pc:spChg chg="add del">
          <ac:chgData name="Manuela Pichler" userId="07a841c1-49c8-4352-a8c3-3a0d96cf9a08" providerId="ADAL" clId="{524F30E3-63F5-4B38-B0A7-C9EBA0BC23FA}" dt="2019-10-22T18:41:24.064" v="160"/>
          <ac:spMkLst>
            <pc:docMk/>
            <pc:sldMk cId="920588664" sldId="260"/>
            <ac:spMk id="10" creationId="{56C20283-73E0-40EC-8AD8-057F581F64C2}"/>
          </ac:spMkLst>
        </pc:spChg>
        <pc:spChg chg="add del">
          <ac:chgData name="Manuela Pichler" userId="07a841c1-49c8-4352-a8c3-3a0d96cf9a08" providerId="ADAL" clId="{524F30E3-63F5-4B38-B0A7-C9EBA0BC23FA}" dt="2019-10-22T18:41:24.064" v="160"/>
          <ac:spMkLst>
            <pc:docMk/>
            <pc:sldMk cId="920588664" sldId="260"/>
            <ac:spMk id="12" creationId="{3FCC729B-E528-40C3-82D3-BA4375575E87}"/>
          </ac:spMkLst>
        </pc:spChg>
        <pc:spChg chg="add del">
          <ac:chgData name="Manuela Pichler" userId="07a841c1-49c8-4352-a8c3-3a0d96cf9a08" providerId="ADAL" clId="{524F30E3-63F5-4B38-B0A7-C9EBA0BC23FA}" dt="2019-10-22T18:41:24.064" v="160"/>
          <ac:spMkLst>
            <pc:docMk/>
            <pc:sldMk cId="920588664" sldId="260"/>
            <ac:spMk id="14" creationId="{58F1FB8D-1842-4A04-998D-6CF047AB2790}"/>
          </ac:spMkLst>
        </pc:spChg>
        <pc:picChg chg="mod">
          <ac:chgData name="Manuela Pichler" userId="07a841c1-49c8-4352-a8c3-3a0d96cf9a08" providerId="ADAL" clId="{524F30E3-63F5-4B38-B0A7-C9EBA0BC23FA}" dt="2019-10-22T18:48:56.399" v="240" actId="26606"/>
          <ac:picMkLst>
            <pc:docMk/>
            <pc:sldMk cId="920588664" sldId="260"/>
            <ac:picMk id="5" creationId="{8105FF89-F93B-4EB9-9243-D88FD372D5AA}"/>
          </ac:picMkLst>
        </pc:picChg>
      </pc:sldChg>
      <pc:sldChg chg="addSp delSp add del setBg delDesignElem">
        <pc:chgData name="Manuela Pichler" userId="07a841c1-49c8-4352-a8c3-3a0d96cf9a08" providerId="ADAL" clId="{524F30E3-63F5-4B38-B0A7-C9EBA0BC23FA}" dt="2019-10-22T18:43:41.453" v="188" actId="47"/>
        <pc:sldMkLst>
          <pc:docMk/>
          <pc:sldMk cId="1569882432" sldId="261"/>
        </pc:sldMkLst>
        <pc:spChg chg="add del">
          <ac:chgData name="Manuela Pichler" userId="07a841c1-49c8-4352-a8c3-3a0d96cf9a08" providerId="ADAL" clId="{524F30E3-63F5-4B38-B0A7-C9EBA0BC23FA}" dt="2019-10-22T18:41:24.064" v="160"/>
          <ac:spMkLst>
            <pc:docMk/>
            <pc:sldMk cId="1569882432" sldId="261"/>
            <ac:spMk id="27" creationId="{56C20283-73E0-40EC-8AD8-057F581F64C2}"/>
          </ac:spMkLst>
        </pc:spChg>
        <pc:spChg chg="add del">
          <ac:chgData name="Manuela Pichler" userId="07a841c1-49c8-4352-a8c3-3a0d96cf9a08" providerId="ADAL" clId="{524F30E3-63F5-4B38-B0A7-C9EBA0BC23FA}" dt="2019-10-22T18:41:24.064" v="160"/>
          <ac:spMkLst>
            <pc:docMk/>
            <pc:sldMk cId="1569882432" sldId="261"/>
            <ac:spMk id="28" creationId="{3FCC729B-E528-40C3-82D3-BA4375575E87}"/>
          </ac:spMkLst>
        </pc:spChg>
        <pc:spChg chg="add del">
          <ac:chgData name="Manuela Pichler" userId="07a841c1-49c8-4352-a8c3-3a0d96cf9a08" providerId="ADAL" clId="{524F30E3-63F5-4B38-B0A7-C9EBA0BC23FA}" dt="2019-10-22T18:41:24.064" v="160"/>
          <ac:spMkLst>
            <pc:docMk/>
            <pc:sldMk cId="1569882432" sldId="261"/>
            <ac:spMk id="29" creationId="{58F1FB8D-1842-4A04-998D-6CF047AB2790}"/>
          </ac:spMkLst>
        </pc:spChg>
      </pc:sldChg>
      <pc:sldChg chg="addSp delSp modSp add del mod setBg modClrScheme delDesignElem chgLayout">
        <pc:chgData name="Manuela Pichler" userId="07a841c1-49c8-4352-a8c3-3a0d96cf9a08" providerId="ADAL" clId="{524F30E3-63F5-4B38-B0A7-C9EBA0BC23FA}" dt="2019-10-22T18:43:59.713" v="193" actId="26606"/>
        <pc:sldMkLst>
          <pc:docMk/>
          <pc:sldMk cId="3064785745" sldId="262"/>
        </pc:sldMkLst>
        <pc:spChg chg="mod ord">
          <ac:chgData name="Manuela Pichler" userId="07a841c1-49c8-4352-a8c3-3a0d96cf9a08" providerId="ADAL" clId="{524F30E3-63F5-4B38-B0A7-C9EBA0BC23FA}" dt="2019-10-22T18:43:59.713" v="193" actId="26606"/>
          <ac:spMkLst>
            <pc:docMk/>
            <pc:sldMk cId="3064785745" sldId="262"/>
            <ac:spMk id="2" creationId="{B74D3BF0-CDAE-49BC-AB71-667ABF75A546}"/>
          </ac:spMkLst>
        </pc:spChg>
        <pc:spChg chg="mod ord">
          <ac:chgData name="Manuela Pichler" userId="07a841c1-49c8-4352-a8c3-3a0d96cf9a08" providerId="ADAL" clId="{524F30E3-63F5-4B38-B0A7-C9EBA0BC23FA}" dt="2019-10-22T18:43:59.713" v="193" actId="26606"/>
          <ac:spMkLst>
            <pc:docMk/>
            <pc:sldMk cId="3064785745" sldId="262"/>
            <ac:spMk id="3" creationId="{E4381C12-5E05-492E-996B-D2249564F6A6}"/>
          </ac:spMkLst>
        </pc:spChg>
        <pc:spChg chg="add del">
          <ac:chgData name="Manuela Pichler" userId="07a841c1-49c8-4352-a8c3-3a0d96cf9a08" providerId="ADAL" clId="{524F30E3-63F5-4B38-B0A7-C9EBA0BC23FA}" dt="2019-10-22T18:41:24.064" v="160"/>
          <ac:spMkLst>
            <pc:docMk/>
            <pc:sldMk cId="3064785745" sldId="262"/>
            <ac:spMk id="32" creationId="{CF62D2A7-8207-488C-9F46-316BA81A16C8}"/>
          </ac:spMkLst>
        </pc:spChg>
        <pc:spChg chg="add del">
          <ac:chgData name="Manuela Pichler" userId="07a841c1-49c8-4352-a8c3-3a0d96cf9a08" providerId="ADAL" clId="{524F30E3-63F5-4B38-B0A7-C9EBA0BC23FA}" dt="2019-10-22T18:41:24.064" v="160"/>
          <ac:spMkLst>
            <pc:docMk/>
            <pc:sldMk cId="3064785745" sldId="262"/>
            <ac:spMk id="33" creationId="{52AC6D7F-F068-4E11-BB06-F601D89BB980}"/>
          </ac:spMkLst>
        </pc:spChg>
        <pc:picChg chg="mod">
          <ac:chgData name="Manuela Pichler" userId="07a841c1-49c8-4352-a8c3-3a0d96cf9a08" providerId="ADAL" clId="{524F30E3-63F5-4B38-B0A7-C9EBA0BC23FA}" dt="2019-10-22T18:43:59.713" v="193" actId="26606"/>
          <ac:picMkLst>
            <pc:docMk/>
            <pc:sldMk cId="3064785745" sldId="262"/>
            <ac:picMk id="34" creationId="{FE71D157-D4DC-4230-A89E-3E45BD145DA5}"/>
          </ac:picMkLst>
        </pc:picChg>
      </pc:sldChg>
      <pc:sldChg chg="addSp delSp modSp add del mod setBg modClrScheme delDesignElem chgLayout">
        <pc:chgData name="Manuela Pichler" userId="07a841c1-49c8-4352-a8c3-3a0d96cf9a08" providerId="ADAL" clId="{524F30E3-63F5-4B38-B0A7-C9EBA0BC23FA}" dt="2019-10-22T18:44:16.378" v="197" actId="1076"/>
        <pc:sldMkLst>
          <pc:docMk/>
          <pc:sldMk cId="899333164" sldId="263"/>
        </pc:sldMkLst>
        <pc:spChg chg="mod ord">
          <ac:chgData name="Manuela Pichler" userId="07a841c1-49c8-4352-a8c3-3a0d96cf9a08" providerId="ADAL" clId="{524F30E3-63F5-4B38-B0A7-C9EBA0BC23FA}" dt="2019-10-22T18:44:16.378" v="197" actId="1076"/>
          <ac:spMkLst>
            <pc:docMk/>
            <pc:sldMk cId="899333164" sldId="263"/>
            <ac:spMk id="2" creationId="{F19DC4AB-FB50-421F-ADF2-7D5299314B73}"/>
          </ac:spMkLst>
        </pc:spChg>
        <pc:spChg chg="add del">
          <ac:chgData name="Manuela Pichler" userId="07a841c1-49c8-4352-a8c3-3a0d96cf9a08" providerId="ADAL" clId="{524F30E3-63F5-4B38-B0A7-C9EBA0BC23FA}" dt="2019-10-22T18:41:24.064" v="160"/>
          <ac:spMkLst>
            <pc:docMk/>
            <pc:sldMk cId="899333164" sldId="263"/>
            <ac:spMk id="36" creationId="{46C2E80F-49A6-4372-B103-219D417A55ED}"/>
          </ac:spMkLst>
        </pc:spChg>
        <pc:graphicFrameChg chg="mod ord">
          <ac:chgData name="Manuela Pichler" userId="07a841c1-49c8-4352-a8c3-3a0d96cf9a08" providerId="ADAL" clId="{524F30E3-63F5-4B38-B0A7-C9EBA0BC23FA}" dt="2019-10-22T18:44:03.446" v="194" actId="700"/>
          <ac:graphicFrameMkLst>
            <pc:docMk/>
            <pc:sldMk cId="899333164" sldId="263"/>
            <ac:graphicFrameMk id="31" creationId="{38106BD4-BAD8-4D7F-BB44-55097D3F11E0}"/>
          </ac:graphicFrameMkLst>
        </pc:graphicFrameChg>
      </pc:sldChg>
      <pc:sldChg chg="add del">
        <pc:chgData name="Manuela Pichler" userId="07a841c1-49c8-4352-a8c3-3a0d96cf9a08" providerId="ADAL" clId="{524F30E3-63F5-4B38-B0A7-C9EBA0BC23FA}" dt="2019-10-22T18:44:20.224" v="198" actId="47"/>
        <pc:sldMkLst>
          <pc:docMk/>
          <pc:sldMk cId="3372106445" sldId="265"/>
        </pc:sldMkLst>
      </pc:sldChg>
      <pc:sldChg chg="add del">
        <pc:chgData name="Manuela Pichler" userId="07a841c1-49c8-4352-a8c3-3a0d96cf9a08" providerId="ADAL" clId="{524F30E3-63F5-4B38-B0A7-C9EBA0BC23FA}" dt="2019-10-22T18:44:37.516" v="204" actId="47"/>
        <pc:sldMkLst>
          <pc:docMk/>
          <pc:sldMk cId="3690033370" sldId="266"/>
        </pc:sldMkLst>
      </pc:sldChg>
      <pc:sldChg chg="addSp delSp modSp add del mod setBg modClrScheme delDesignElem chgLayout">
        <pc:chgData name="Manuela Pichler" userId="07a841c1-49c8-4352-a8c3-3a0d96cf9a08" providerId="ADAL" clId="{524F30E3-63F5-4B38-B0A7-C9EBA0BC23FA}" dt="2019-10-22T18:44:32.426" v="203" actId="14100"/>
        <pc:sldMkLst>
          <pc:docMk/>
          <pc:sldMk cId="104611387" sldId="267"/>
        </pc:sldMkLst>
        <pc:spChg chg="mod ord">
          <ac:chgData name="Manuela Pichler" userId="07a841c1-49c8-4352-a8c3-3a0d96cf9a08" providerId="ADAL" clId="{524F30E3-63F5-4B38-B0A7-C9EBA0BC23FA}" dt="2019-10-22T18:44:32.426" v="203" actId="14100"/>
          <ac:spMkLst>
            <pc:docMk/>
            <pc:sldMk cId="104611387" sldId="267"/>
            <ac:spMk id="2" creationId="{751F3E68-0178-4826-B708-4F4C1FB0492C}"/>
          </ac:spMkLst>
        </pc:spChg>
        <pc:spChg chg="add del">
          <ac:chgData name="Manuela Pichler" userId="07a841c1-49c8-4352-a8c3-3a0d96cf9a08" providerId="ADAL" clId="{524F30E3-63F5-4B38-B0A7-C9EBA0BC23FA}" dt="2019-10-22T18:41:24.064" v="160"/>
          <ac:spMkLst>
            <pc:docMk/>
            <pc:sldMk cId="104611387" sldId="267"/>
            <ac:spMk id="10" creationId="{46C2E80F-49A6-4372-B103-219D417A55ED}"/>
          </ac:spMkLst>
        </pc:spChg>
        <pc:graphicFrameChg chg="mod ord">
          <ac:chgData name="Manuela Pichler" userId="07a841c1-49c8-4352-a8c3-3a0d96cf9a08" providerId="ADAL" clId="{524F30E3-63F5-4B38-B0A7-C9EBA0BC23FA}" dt="2019-10-22T18:44:23.544" v="199" actId="700"/>
          <ac:graphicFrameMkLst>
            <pc:docMk/>
            <pc:sldMk cId="104611387" sldId="267"/>
            <ac:graphicFrameMk id="5" creationId="{41BB122E-5694-4ED4-87EB-690083FCCB93}"/>
          </ac:graphicFrameMkLst>
        </pc:graphicFrameChg>
      </pc:sldChg>
      <pc:sldChg chg="delSp modSp add mod setBg modClrScheme delDesignElem chgLayout">
        <pc:chgData name="Manuela Pichler" userId="07a841c1-49c8-4352-a8c3-3a0d96cf9a08" providerId="ADAL" clId="{524F30E3-63F5-4B38-B0A7-C9EBA0BC23FA}" dt="2019-10-22T18:46:51.974" v="225" actId="26606"/>
        <pc:sldMkLst>
          <pc:docMk/>
          <pc:sldMk cId="2871168480" sldId="268"/>
        </pc:sldMkLst>
        <pc:spChg chg="mod ord">
          <ac:chgData name="Manuela Pichler" userId="07a841c1-49c8-4352-a8c3-3a0d96cf9a08" providerId="ADAL" clId="{524F30E3-63F5-4B38-B0A7-C9EBA0BC23FA}" dt="2019-10-22T18:46:51.974" v="225" actId="26606"/>
          <ac:spMkLst>
            <pc:docMk/>
            <pc:sldMk cId="2871168480" sldId="268"/>
            <ac:spMk id="2" creationId="{C848FA69-697D-4969-9204-50604C358CC1}"/>
          </ac:spMkLst>
        </pc:spChg>
        <pc:spChg chg="mod ord">
          <ac:chgData name="Manuela Pichler" userId="07a841c1-49c8-4352-a8c3-3a0d96cf9a08" providerId="ADAL" clId="{524F30E3-63F5-4B38-B0A7-C9EBA0BC23FA}" dt="2019-10-22T18:46:51.974" v="225" actId="26606"/>
          <ac:spMkLst>
            <pc:docMk/>
            <pc:sldMk cId="2871168480" sldId="268"/>
            <ac:spMk id="12" creationId="{3046AC13-1DB8-4426-BC57-41C914D11EE4}"/>
          </ac:spMkLst>
        </pc:spChg>
        <pc:picChg chg="mod">
          <ac:chgData name="Manuela Pichler" userId="07a841c1-49c8-4352-a8c3-3a0d96cf9a08" providerId="ADAL" clId="{524F30E3-63F5-4B38-B0A7-C9EBA0BC23FA}" dt="2019-10-22T18:46:51.974" v="225" actId="26606"/>
          <ac:picMkLst>
            <pc:docMk/>
            <pc:sldMk cId="2871168480" sldId="268"/>
            <ac:picMk id="4" creationId="{47E40E84-8F72-446E-B404-4925DDF6947C}"/>
          </ac:picMkLst>
        </pc:picChg>
        <pc:cxnChg chg="del">
          <ac:chgData name="Manuela Pichler" userId="07a841c1-49c8-4352-a8c3-3a0d96cf9a08" providerId="ADAL" clId="{524F30E3-63F5-4B38-B0A7-C9EBA0BC23FA}" dt="2019-10-22T18:29:57.483" v="5"/>
          <ac:cxnSpMkLst>
            <pc:docMk/>
            <pc:sldMk cId="2871168480" sldId="268"/>
            <ac:cxnSpMk id="10" creationId="{39B7FDC9-F0CE-43A7-9F2A-83DD09DC3453}"/>
          </ac:cxnSpMkLst>
        </pc:cxnChg>
      </pc:sldChg>
      <pc:sldChg chg="delSp modSp add mod modTransition setBg modClrScheme delDesignElem chgLayout">
        <pc:chgData name="Manuela Pichler" userId="07a841c1-49c8-4352-a8c3-3a0d96cf9a08" providerId="ADAL" clId="{524F30E3-63F5-4B38-B0A7-C9EBA0BC23FA}" dt="2019-10-22T18:46:58.142" v="226" actId="26606"/>
        <pc:sldMkLst>
          <pc:docMk/>
          <pc:sldMk cId="2332226419" sldId="269"/>
        </pc:sldMkLst>
        <pc:spChg chg="mod">
          <ac:chgData name="Manuela Pichler" userId="07a841c1-49c8-4352-a8c3-3a0d96cf9a08" providerId="ADAL" clId="{524F30E3-63F5-4B38-B0A7-C9EBA0BC23FA}" dt="2019-10-22T18:46:58.142" v="226" actId="26606"/>
          <ac:spMkLst>
            <pc:docMk/>
            <pc:sldMk cId="2332226419" sldId="269"/>
            <ac:spMk id="2" creationId="{8622879A-869C-4A6C-9BBE-54DDA8C736D1}"/>
          </ac:spMkLst>
        </pc:spChg>
        <pc:spChg chg="mod">
          <ac:chgData name="Manuela Pichler" userId="07a841c1-49c8-4352-a8c3-3a0d96cf9a08" providerId="ADAL" clId="{524F30E3-63F5-4B38-B0A7-C9EBA0BC23FA}" dt="2019-10-22T18:46:58.142" v="226" actId="26606"/>
          <ac:spMkLst>
            <pc:docMk/>
            <pc:sldMk cId="2332226419" sldId="269"/>
            <ac:spMk id="3" creationId="{75A86A6D-F6E9-4018-948A-AFE88DC81109}"/>
          </ac:spMkLst>
        </pc:spChg>
        <pc:spChg chg="del">
          <ac:chgData name="Manuela Pichler" userId="07a841c1-49c8-4352-a8c3-3a0d96cf9a08" providerId="ADAL" clId="{524F30E3-63F5-4B38-B0A7-C9EBA0BC23FA}" dt="2019-10-22T18:30:36.763" v="9"/>
          <ac:spMkLst>
            <pc:docMk/>
            <pc:sldMk cId="2332226419" sldId="269"/>
            <ac:spMk id="12" creationId="{CF62D2A7-8207-488C-9F46-316BA81A16C8}"/>
          </ac:spMkLst>
        </pc:spChg>
        <pc:picChg chg="mod">
          <ac:chgData name="Manuela Pichler" userId="07a841c1-49c8-4352-a8c3-3a0d96cf9a08" providerId="ADAL" clId="{524F30E3-63F5-4B38-B0A7-C9EBA0BC23FA}" dt="2019-10-22T18:46:58.142" v="226" actId="26606"/>
          <ac:picMkLst>
            <pc:docMk/>
            <pc:sldMk cId="2332226419" sldId="269"/>
            <ac:picMk id="4" creationId="{B259DB1F-0BCF-483D-9E0D-6183F4333591}"/>
          </ac:picMkLst>
        </pc:picChg>
      </pc:sldChg>
      <pc:sldChg chg="delSp modSp add modTransition setBg delDesignElem">
        <pc:chgData name="Manuela Pichler" userId="07a841c1-49c8-4352-a8c3-3a0d96cf9a08" providerId="ADAL" clId="{524F30E3-63F5-4B38-B0A7-C9EBA0BC23FA}" dt="2019-10-22T18:50:01.164" v="247" actId="1076"/>
        <pc:sldMkLst>
          <pc:docMk/>
          <pc:sldMk cId="2648749637" sldId="270"/>
        </pc:sldMkLst>
        <pc:spChg chg="mod">
          <ac:chgData name="Manuela Pichler" userId="07a841c1-49c8-4352-a8c3-3a0d96cf9a08" providerId="ADAL" clId="{524F30E3-63F5-4B38-B0A7-C9EBA0BC23FA}" dt="2019-10-22T18:47:30.200" v="232" actId="1076"/>
          <ac:spMkLst>
            <pc:docMk/>
            <pc:sldMk cId="2648749637" sldId="270"/>
            <ac:spMk id="2" creationId="{866FC753-AA50-4265-9CBA-DE5E57B412D8}"/>
          </ac:spMkLst>
        </pc:spChg>
        <pc:spChg chg="del">
          <ac:chgData name="Manuela Pichler" userId="07a841c1-49c8-4352-a8c3-3a0d96cf9a08" providerId="ADAL" clId="{524F30E3-63F5-4B38-B0A7-C9EBA0BC23FA}" dt="2019-10-22T18:30:47.421" v="12"/>
          <ac:spMkLst>
            <pc:docMk/>
            <pc:sldMk cId="2648749637" sldId="270"/>
            <ac:spMk id="38" creationId="{73DE2CFE-42F2-48F0-8706-5264E012B10C}"/>
          </ac:spMkLst>
        </pc:spChg>
        <pc:spChg chg="mod">
          <ac:chgData name="Manuela Pichler" userId="07a841c1-49c8-4352-a8c3-3a0d96cf9a08" providerId="ADAL" clId="{524F30E3-63F5-4B38-B0A7-C9EBA0BC23FA}" dt="2019-10-22T18:31:48.619" v="17" actId="207"/>
          <ac:spMkLst>
            <pc:docMk/>
            <pc:sldMk cId="2648749637" sldId="270"/>
            <ac:spMk id="75" creationId="{BD0A0162-42B6-47BA-8C7B-8069C75D667D}"/>
          </ac:spMkLst>
        </pc:spChg>
        <pc:spChg chg="mod">
          <ac:chgData name="Manuela Pichler" userId="07a841c1-49c8-4352-a8c3-3a0d96cf9a08" providerId="ADAL" clId="{524F30E3-63F5-4B38-B0A7-C9EBA0BC23FA}" dt="2019-10-22T18:31:48.619" v="17" actId="207"/>
          <ac:spMkLst>
            <pc:docMk/>
            <pc:sldMk cId="2648749637" sldId="270"/>
            <ac:spMk id="77" creationId="{7FB8379F-23C0-4CAC-BB3D-E04B986BF2C6}"/>
          </ac:spMkLst>
        </pc:spChg>
        <pc:spChg chg="mod">
          <ac:chgData name="Manuela Pichler" userId="07a841c1-49c8-4352-a8c3-3a0d96cf9a08" providerId="ADAL" clId="{524F30E3-63F5-4B38-B0A7-C9EBA0BC23FA}" dt="2019-10-22T18:31:48.619" v="17" actId="207"/>
          <ac:spMkLst>
            <pc:docMk/>
            <pc:sldMk cId="2648749637" sldId="270"/>
            <ac:spMk id="79" creationId="{E8A36DDA-3F2D-4934-A189-E36BE7DBD87D}"/>
          </ac:spMkLst>
        </pc:spChg>
        <pc:spChg chg="mod">
          <ac:chgData name="Manuela Pichler" userId="07a841c1-49c8-4352-a8c3-3a0d96cf9a08" providerId="ADAL" clId="{524F30E3-63F5-4B38-B0A7-C9EBA0BC23FA}" dt="2019-10-22T18:31:48.619" v="17" actId="207"/>
          <ac:spMkLst>
            <pc:docMk/>
            <pc:sldMk cId="2648749637" sldId="270"/>
            <ac:spMk id="81" creationId="{BEBF59BB-02DA-46B0-BA80-C6C77EF378FE}"/>
          </ac:spMkLst>
        </pc:spChg>
        <pc:graphicFrameChg chg="mod">
          <ac:chgData name="Manuela Pichler" userId="07a841c1-49c8-4352-a8c3-3a0d96cf9a08" providerId="ADAL" clId="{524F30E3-63F5-4B38-B0A7-C9EBA0BC23FA}" dt="2019-10-22T18:50:01.164" v="247" actId="1076"/>
          <ac:graphicFrameMkLst>
            <pc:docMk/>
            <pc:sldMk cId="2648749637" sldId="270"/>
            <ac:graphicFrameMk id="31" creationId="{70D56DDF-5DB3-4D1E-A54F-61B39DA853DE}"/>
          </ac:graphicFrameMkLst>
        </pc:graphicFrameChg>
      </pc:sldChg>
      <pc:sldChg chg="addSp delSp modSp add del mod modTransition setBg modClrScheme delDesignElem chgLayout">
        <pc:chgData name="Manuela Pichler" userId="07a841c1-49c8-4352-a8c3-3a0d96cf9a08" providerId="ADAL" clId="{524F30E3-63F5-4B38-B0A7-C9EBA0BC23FA}" dt="2019-10-22T18:47:36.408" v="233" actId="108"/>
        <pc:sldMkLst>
          <pc:docMk/>
          <pc:sldMk cId="1862529308" sldId="271"/>
        </pc:sldMkLst>
        <pc:spChg chg="mod ord">
          <ac:chgData name="Manuela Pichler" userId="07a841c1-49c8-4352-a8c3-3a0d96cf9a08" providerId="ADAL" clId="{524F30E3-63F5-4B38-B0A7-C9EBA0BC23FA}" dt="2019-10-22T18:47:36.408" v="233" actId="108"/>
          <ac:spMkLst>
            <pc:docMk/>
            <pc:sldMk cId="1862529308" sldId="271"/>
            <ac:spMk id="2" creationId="{9F527CA4-5877-4E3D-99C4-8A26B5D07B65}"/>
          </ac:spMkLst>
        </pc:spChg>
        <pc:spChg chg="add del">
          <ac:chgData name="Manuela Pichler" userId="07a841c1-49c8-4352-a8c3-3a0d96cf9a08" providerId="ADAL" clId="{524F30E3-63F5-4B38-B0A7-C9EBA0BC23FA}" dt="2019-10-22T18:33:42.992" v="36"/>
          <ac:spMkLst>
            <pc:docMk/>
            <pc:sldMk cId="1862529308" sldId="271"/>
            <ac:spMk id="50" creationId="{46C2E80F-49A6-4372-B103-219D417A55ED}"/>
          </ac:spMkLst>
        </pc:spChg>
        <pc:spChg chg="add del mod">
          <ac:chgData name="Manuela Pichler" userId="07a841c1-49c8-4352-a8c3-3a0d96cf9a08" providerId="ADAL" clId="{524F30E3-63F5-4B38-B0A7-C9EBA0BC23FA}" dt="2019-10-22T18:33:13.700" v="23" actId="26606"/>
          <ac:spMkLst>
            <pc:docMk/>
            <pc:sldMk cId="1862529308" sldId="271"/>
            <ac:spMk id="56" creationId="{DF110666-0FB3-4A92-A599-67001E8E0CFE}"/>
          </ac:spMkLst>
        </pc:spChg>
        <pc:spChg chg="add del mod">
          <ac:chgData name="Manuela Pichler" userId="07a841c1-49c8-4352-a8c3-3a0d96cf9a08" providerId="ADAL" clId="{524F30E3-63F5-4B38-B0A7-C9EBA0BC23FA}" dt="2019-10-22T18:33:21.545" v="25" actId="26606"/>
          <ac:spMkLst>
            <pc:docMk/>
            <pc:sldMk cId="1862529308" sldId="271"/>
            <ac:spMk id="58" creationId="{92D1D41D-43AF-460A-89BB-92F9C7A20695}"/>
          </ac:spMkLst>
        </pc:spChg>
        <pc:graphicFrameChg chg="mod ord modGraphic">
          <ac:chgData name="Manuela Pichler" userId="07a841c1-49c8-4352-a8c3-3a0d96cf9a08" providerId="ADAL" clId="{524F30E3-63F5-4B38-B0A7-C9EBA0BC23FA}" dt="2019-10-22T18:34:24.735" v="46"/>
          <ac:graphicFrameMkLst>
            <pc:docMk/>
            <pc:sldMk cId="1862529308" sldId="271"/>
            <ac:graphicFrameMk id="51" creationId="{B8AA42A3-23E4-4BB1-AC45-E7C2B709506D}"/>
          </ac:graphicFrameMkLst>
        </pc:graphicFrameChg>
      </pc:sldChg>
      <pc:sldChg chg="delSp modSp add del mod setBg modClrScheme delDesignElem chgLayout">
        <pc:chgData name="Manuela Pichler" userId="07a841c1-49c8-4352-a8c3-3a0d96cf9a08" providerId="ADAL" clId="{524F30E3-63F5-4B38-B0A7-C9EBA0BC23FA}" dt="2019-10-22T18:35:40.450" v="62" actId="47"/>
        <pc:sldMkLst>
          <pc:docMk/>
          <pc:sldMk cId="549091937" sldId="273"/>
        </pc:sldMkLst>
        <pc:spChg chg="mod ord">
          <ac:chgData name="Manuela Pichler" userId="07a841c1-49c8-4352-a8c3-3a0d96cf9a08" providerId="ADAL" clId="{524F30E3-63F5-4B38-B0A7-C9EBA0BC23FA}" dt="2019-10-22T18:35:34.565" v="61" actId="27636"/>
          <ac:spMkLst>
            <pc:docMk/>
            <pc:sldMk cId="549091937" sldId="273"/>
            <ac:spMk id="2" creationId="{24899C23-3159-41A4-91C8-657F392FD979}"/>
          </ac:spMkLst>
        </pc:spChg>
        <pc:spChg chg="mod ord">
          <ac:chgData name="Manuela Pichler" userId="07a841c1-49c8-4352-a8c3-3a0d96cf9a08" providerId="ADAL" clId="{524F30E3-63F5-4B38-B0A7-C9EBA0BC23FA}" dt="2019-10-22T18:35:34.544" v="60" actId="700"/>
          <ac:spMkLst>
            <pc:docMk/>
            <pc:sldMk cId="549091937" sldId="273"/>
            <ac:spMk id="3" creationId="{36D25C0E-567B-4B95-8269-F9F3B363FE3C}"/>
          </ac:spMkLst>
        </pc:spChg>
        <pc:spChg chg="del">
          <ac:chgData name="Manuela Pichler" userId="07a841c1-49c8-4352-a8c3-3a0d96cf9a08" providerId="ADAL" clId="{524F30E3-63F5-4B38-B0A7-C9EBA0BC23FA}" dt="2019-10-22T18:35:28.291" v="58"/>
          <ac:spMkLst>
            <pc:docMk/>
            <pc:sldMk cId="549091937" sldId="273"/>
            <ac:spMk id="12" creationId="{96964194-5878-40D2-8EC0-DDC58387FA56}"/>
          </ac:spMkLst>
        </pc:spChg>
        <pc:spChg chg="del">
          <ac:chgData name="Manuela Pichler" userId="07a841c1-49c8-4352-a8c3-3a0d96cf9a08" providerId="ADAL" clId="{524F30E3-63F5-4B38-B0A7-C9EBA0BC23FA}" dt="2019-10-22T18:35:28.291" v="58"/>
          <ac:spMkLst>
            <pc:docMk/>
            <pc:sldMk cId="549091937" sldId="273"/>
            <ac:spMk id="13" creationId="{E0D60ECE-8986-45DC-B7FE-EC7699B466B8}"/>
          </ac:spMkLst>
        </pc:spChg>
      </pc:sldChg>
      <pc:sldChg chg="delSp modSp add del setBg delDesignElem">
        <pc:chgData name="Manuela Pichler" userId="07a841c1-49c8-4352-a8c3-3a0d96cf9a08" providerId="ADAL" clId="{524F30E3-63F5-4B38-B0A7-C9EBA0BC23FA}" dt="2019-10-22T18:35:40.450" v="62" actId="47"/>
        <pc:sldMkLst>
          <pc:docMk/>
          <pc:sldMk cId="4124092895" sldId="276"/>
        </pc:sldMkLst>
        <pc:spChg chg="mod">
          <ac:chgData name="Manuela Pichler" userId="07a841c1-49c8-4352-a8c3-3a0d96cf9a08" providerId="ADAL" clId="{524F30E3-63F5-4B38-B0A7-C9EBA0BC23FA}" dt="2019-10-22T18:35:28.430" v="59" actId="27636"/>
          <ac:spMkLst>
            <pc:docMk/>
            <pc:sldMk cId="4124092895" sldId="276"/>
            <ac:spMk id="2" creationId="{24899C23-3159-41A4-91C8-657F392FD979}"/>
          </ac:spMkLst>
        </pc:spChg>
        <pc:spChg chg="del">
          <ac:chgData name="Manuela Pichler" userId="07a841c1-49c8-4352-a8c3-3a0d96cf9a08" providerId="ADAL" clId="{524F30E3-63F5-4B38-B0A7-C9EBA0BC23FA}" dt="2019-10-22T18:35:28.291" v="58"/>
          <ac:spMkLst>
            <pc:docMk/>
            <pc:sldMk cId="4124092895" sldId="276"/>
            <ac:spMk id="12" creationId="{96964194-5878-40D2-8EC0-DDC58387FA56}"/>
          </ac:spMkLst>
        </pc:spChg>
        <pc:spChg chg="del">
          <ac:chgData name="Manuela Pichler" userId="07a841c1-49c8-4352-a8c3-3a0d96cf9a08" providerId="ADAL" clId="{524F30E3-63F5-4B38-B0A7-C9EBA0BC23FA}" dt="2019-10-22T18:35:28.291" v="58"/>
          <ac:spMkLst>
            <pc:docMk/>
            <pc:sldMk cId="4124092895" sldId="276"/>
            <ac:spMk id="13" creationId="{E0D60ECE-8986-45DC-B7FE-EC7699B466B8}"/>
          </ac:spMkLst>
        </pc:spChg>
      </pc:sldChg>
      <pc:sldChg chg="addSp delSp modSp add del mod setBg modClrScheme delDesignElem chgLayout">
        <pc:chgData name="Manuela Pichler" userId="07a841c1-49c8-4352-a8c3-3a0d96cf9a08" providerId="ADAL" clId="{524F30E3-63F5-4B38-B0A7-C9EBA0BC23FA}" dt="2019-10-22T18:41:38.987" v="163" actId="1076"/>
        <pc:sldMkLst>
          <pc:docMk/>
          <pc:sldMk cId="2699618025" sldId="277"/>
        </pc:sldMkLst>
        <pc:spChg chg="mod ord">
          <ac:chgData name="Manuela Pichler" userId="07a841c1-49c8-4352-a8c3-3a0d96cf9a08" providerId="ADAL" clId="{524F30E3-63F5-4B38-B0A7-C9EBA0BC23FA}" dt="2019-10-22T18:41:38.987" v="163" actId="1076"/>
          <ac:spMkLst>
            <pc:docMk/>
            <pc:sldMk cId="2699618025" sldId="277"/>
            <ac:spMk id="2" creationId="{4B34B15D-7143-44D9-9F26-82895DAEBEAC}"/>
          </ac:spMkLst>
        </pc:spChg>
        <pc:spChg chg="add del">
          <ac:chgData name="Manuela Pichler" userId="07a841c1-49c8-4352-a8c3-3a0d96cf9a08" providerId="ADAL" clId="{524F30E3-63F5-4B38-B0A7-C9EBA0BC23FA}" dt="2019-10-22T18:41:24.064" v="160"/>
          <ac:spMkLst>
            <pc:docMk/>
            <pc:sldMk cId="2699618025" sldId="277"/>
            <ac:spMk id="25" creationId="{BE95D989-81FA-4BAD-9AD5-E46CEDA91B36}"/>
          </ac:spMkLst>
        </pc:spChg>
        <pc:spChg chg="add del">
          <ac:chgData name="Manuela Pichler" userId="07a841c1-49c8-4352-a8c3-3a0d96cf9a08" providerId="ADAL" clId="{524F30E3-63F5-4B38-B0A7-C9EBA0BC23FA}" dt="2019-10-22T18:41:24.064" v="160"/>
          <ac:spMkLst>
            <pc:docMk/>
            <pc:sldMk cId="2699618025" sldId="277"/>
            <ac:spMk id="27" creationId="{156189E5-8A3E-4CFD-B71B-CCD0F8495E56}"/>
          </ac:spMkLst>
        </pc:spChg>
        <pc:graphicFrameChg chg="mod ord modGraphic">
          <ac:chgData name="Manuela Pichler" userId="07a841c1-49c8-4352-a8c3-3a0d96cf9a08" providerId="ADAL" clId="{524F30E3-63F5-4B38-B0A7-C9EBA0BC23FA}" dt="2019-10-22T18:41:30.782" v="161" actId="700"/>
          <ac:graphicFrameMkLst>
            <pc:docMk/>
            <pc:sldMk cId="2699618025" sldId="277"/>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7.627" v="172" actId="26606"/>
        <pc:sldMkLst>
          <pc:docMk/>
          <pc:sldMk cId="3318670237" sldId="279"/>
        </pc:sldMkLst>
        <pc:spChg chg="mod ord">
          <ac:chgData name="Manuela Pichler" userId="07a841c1-49c8-4352-a8c3-3a0d96cf9a08" providerId="ADAL" clId="{524F30E3-63F5-4B38-B0A7-C9EBA0BC23FA}" dt="2019-10-22T18:42:27.627" v="172" actId="26606"/>
          <ac:spMkLst>
            <pc:docMk/>
            <pc:sldMk cId="3318670237" sldId="279"/>
            <ac:spMk id="2" creationId="{331412C0-67C5-4FEE-8373-7D5D02017DE6}"/>
          </ac:spMkLst>
        </pc:spChg>
        <pc:spChg chg="add del">
          <ac:chgData name="Manuela Pichler" userId="07a841c1-49c8-4352-a8c3-3a0d96cf9a08" providerId="ADAL" clId="{524F30E3-63F5-4B38-B0A7-C9EBA0BC23FA}" dt="2019-10-22T18:41:24.064" v="160"/>
          <ac:spMkLst>
            <pc:docMk/>
            <pc:sldMk cId="3318670237" sldId="279"/>
            <ac:spMk id="24" creationId="{48A740BC-A0AA-45E0-B899-2AE9C6FE11CA}"/>
          </ac:spMkLst>
        </pc:spChg>
        <pc:spChg chg="mod ord">
          <ac:chgData name="Manuela Pichler" userId="07a841c1-49c8-4352-a8c3-3a0d96cf9a08" providerId="ADAL" clId="{524F30E3-63F5-4B38-B0A7-C9EBA0BC23FA}" dt="2019-10-22T18:42:27.627" v="172" actId="26606"/>
          <ac:spMkLst>
            <pc:docMk/>
            <pc:sldMk cId="3318670237" sldId="279"/>
            <ac:spMk id="26" creationId="{12656A62-13B9-4139-AB26-544D1B88EC22}"/>
          </ac:spMkLst>
        </pc:spChg>
        <pc:cxnChg chg="add del">
          <ac:chgData name="Manuela Pichler" userId="07a841c1-49c8-4352-a8c3-3a0d96cf9a08" providerId="ADAL" clId="{524F30E3-63F5-4B38-B0A7-C9EBA0BC23FA}" dt="2019-10-22T18:41:24.064" v="160"/>
          <ac:cxnSpMkLst>
            <pc:docMk/>
            <pc:sldMk cId="3318670237" sldId="279"/>
            <ac:cxnSpMk id="25" creationId="{B874EF51-C858-4BB9-97C3-D17755787127}"/>
          </ac:cxnSpMkLst>
        </pc:cxnChg>
      </pc:sldChg>
      <pc:sldChg chg="addSp delSp modSp add del mod setBg modClrScheme delDesignElem chgLayout">
        <pc:chgData name="Manuela Pichler" userId="07a841c1-49c8-4352-a8c3-3a0d96cf9a08" providerId="ADAL" clId="{524F30E3-63F5-4B38-B0A7-C9EBA0BC23FA}" dt="2019-10-22T18:41:58.138" v="167" actId="700"/>
        <pc:sldMkLst>
          <pc:docMk/>
          <pc:sldMk cId="1686658512" sldId="281"/>
        </pc:sldMkLst>
        <pc:spChg chg="mod ord">
          <ac:chgData name="Manuela Pichler" userId="07a841c1-49c8-4352-a8c3-3a0d96cf9a08" providerId="ADAL" clId="{524F30E3-63F5-4B38-B0A7-C9EBA0BC23FA}" dt="2019-10-22T18:41:58.138" v="167" actId="700"/>
          <ac:spMkLst>
            <pc:docMk/>
            <pc:sldMk cId="1686658512" sldId="281"/>
            <ac:spMk id="2" creationId="{5E38B903-286B-485D-AA53-529E9E95B2BC}"/>
          </ac:spMkLst>
        </pc:spChg>
        <pc:spChg chg="add del">
          <ac:chgData name="Manuela Pichler" userId="07a841c1-49c8-4352-a8c3-3a0d96cf9a08" providerId="ADAL" clId="{524F30E3-63F5-4B38-B0A7-C9EBA0BC23FA}" dt="2019-10-22T18:41:24.064" v="160"/>
          <ac:spMkLst>
            <pc:docMk/>
            <pc:sldMk cId="1686658512" sldId="281"/>
            <ac:spMk id="7" creationId="{2A8AA5BC-4F7A-4226-8F99-6D824B226A97}"/>
          </ac:spMkLst>
        </pc:spChg>
        <pc:spChg chg="add del">
          <ac:chgData name="Manuela Pichler" userId="07a841c1-49c8-4352-a8c3-3a0d96cf9a08" providerId="ADAL" clId="{524F30E3-63F5-4B38-B0A7-C9EBA0BC23FA}" dt="2019-10-22T18:41:24.064" v="160"/>
          <ac:spMkLst>
            <pc:docMk/>
            <pc:sldMk cId="1686658512" sldId="281"/>
            <ac:spMk id="9" creationId="{3E5445C6-DD42-4979-86FF-03730E8C6DB0}"/>
          </ac:spMkLst>
        </pc:spChg>
        <pc:cxnChg chg="add del">
          <ac:chgData name="Manuela Pichler" userId="07a841c1-49c8-4352-a8c3-3a0d96cf9a08" providerId="ADAL" clId="{524F30E3-63F5-4B38-B0A7-C9EBA0BC23FA}" dt="2019-10-22T18:41:24.064" v="160"/>
          <ac:cxnSpMkLst>
            <pc:docMk/>
            <pc:sldMk cId="1686658512" sldId="281"/>
            <ac:cxnSpMk id="11" creationId="{45000665-DFC7-417E-8FD7-516A0F15C975}"/>
          </ac:cxnSpMkLst>
        </pc:cxnChg>
      </pc:sldChg>
      <pc:sldChg chg="modSp add del mod setBg modClrScheme chgLayout">
        <pc:chgData name="Manuela Pichler" userId="07a841c1-49c8-4352-a8c3-3a0d96cf9a08" providerId="ADAL" clId="{524F30E3-63F5-4B38-B0A7-C9EBA0BC23FA}" dt="2019-10-22T18:42:54.444" v="176" actId="1076"/>
        <pc:sldMkLst>
          <pc:docMk/>
          <pc:sldMk cId="2913041385" sldId="282"/>
        </pc:sldMkLst>
        <pc:spChg chg="mod ord">
          <ac:chgData name="Manuela Pichler" userId="07a841c1-49c8-4352-a8c3-3a0d96cf9a08" providerId="ADAL" clId="{524F30E3-63F5-4B38-B0A7-C9EBA0BC23FA}" dt="2019-10-22T18:42:54.444" v="176" actId="1076"/>
          <ac:spMkLst>
            <pc:docMk/>
            <pc:sldMk cId="2913041385" sldId="282"/>
            <ac:spMk id="2" creationId="{FA46D5B9-BD42-4681-8616-9D910C8FAE18}"/>
          </ac:spMkLst>
        </pc:spChg>
        <pc:grpChg chg="mod">
          <ac:chgData name="Manuela Pichler" userId="07a841c1-49c8-4352-a8c3-3a0d96cf9a08" providerId="ADAL" clId="{524F30E3-63F5-4B38-B0A7-C9EBA0BC23FA}" dt="2019-10-22T18:42:45.661" v="174" actId="207"/>
          <ac:grpSpMkLst>
            <pc:docMk/>
            <pc:sldMk cId="2913041385" sldId="282"/>
            <ac:grpSpMk id="137" creationId="{CD65FCC0-D6FE-4B56-9745-1AE6BE0A8610}"/>
          </ac:grpSpMkLst>
        </pc:grpChg>
        <pc:grpChg chg="mod">
          <ac:chgData name="Manuela Pichler" userId="07a841c1-49c8-4352-a8c3-3a0d96cf9a08" providerId="ADAL" clId="{524F30E3-63F5-4B38-B0A7-C9EBA0BC23FA}" dt="2019-10-22T18:42:48.997" v="175" actId="207"/>
          <ac:grpSpMkLst>
            <pc:docMk/>
            <pc:sldMk cId="2913041385" sldId="282"/>
            <ac:grpSpMk id="140" creationId="{D9765366-CA7C-408B-983B-1C57DA6FF666}"/>
          </ac:grpSpMkLst>
        </pc:grpChg>
        <pc:grpChg chg="mod">
          <ac:chgData name="Manuela Pichler" userId="07a841c1-49c8-4352-a8c3-3a0d96cf9a08" providerId="ADAL" clId="{524F30E3-63F5-4B38-B0A7-C9EBA0BC23FA}" dt="2019-10-22T18:42:48.997" v="175" actId="207"/>
          <ac:grpSpMkLst>
            <pc:docMk/>
            <pc:sldMk cId="2913041385" sldId="282"/>
            <ac:grpSpMk id="143" creationId="{A7955DF2-902A-4C64-A864-A9DD190CCD66}"/>
          </ac:grpSpMkLst>
        </pc:grpChg>
      </pc:sldChg>
      <pc:sldChg chg="addCm delCm modCm">
        <pc:chgData name="Manuela Pichler" userId="07a841c1-49c8-4352-a8c3-3a0d96cf9a08" providerId="ADAL" clId="{524F30E3-63F5-4B38-B0A7-C9EBA0BC23FA}" dt="2019-10-22T18:49:53.733" v="246" actId="2056"/>
        <pc:sldMkLst>
          <pc:docMk/>
          <pc:sldMk cId="2988334431" sldId="1857"/>
        </pc:sldMkLst>
      </pc:sldChg>
      <pc:sldChg chg="addSp delSp">
        <pc:chgData name="Manuela Pichler" userId="07a841c1-49c8-4352-a8c3-3a0d96cf9a08" providerId="ADAL" clId="{524F30E3-63F5-4B38-B0A7-C9EBA0BC23FA}" dt="2019-10-22T18:29:52.270" v="3"/>
        <pc:sldMkLst>
          <pc:docMk/>
          <pc:sldMk cId="2994528504" sldId="1960"/>
        </pc:sldMkLst>
        <pc:spChg chg="add del">
          <ac:chgData name="Manuela Pichler" userId="07a841c1-49c8-4352-a8c3-3a0d96cf9a08" providerId="ADAL" clId="{524F30E3-63F5-4B38-B0A7-C9EBA0BC23FA}" dt="2019-10-22T18:29:52.270" v="3"/>
          <ac:spMkLst>
            <pc:docMk/>
            <pc:sldMk cId="2994528504" sldId="1960"/>
            <ac:spMk id="3" creationId="{62474E56-D2BE-4766-A998-A93511A99FF7}"/>
          </ac:spMkLst>
        </pc:spChg>
      </pc:sldChg>
      <pc:sldChg chg="modSp mod modTransition setBg modClrScheme chgLayout">
        <pc:chgData name="Manuela Pichler" userId="07a841c1-49c8-4352-a8c3-3a0d96cf9a08" providerId="ADAL" clId="{524F30E3-63F5-4B38-B0A7-C9EBA0BC23FA}" dt="2019-10-22T18:46:00.826" v="221" actId="26606"/>
        <pc:sldMkLst>
          <pc:docMk/>
          <pc:sldMk cId="855740054" sldId="1967"/>
        </pc:sldMkLst>
        <pc:spChg chg="mod ord">
          <ac:chgData name="Manuela Pichler" userId="07a841c1-49c8-4352-a8c3-3a0d96cf9a08" providerId="ADAL" clId="{524F30E3-63F5-4B38-B0A7-C9EBA0BC23FA}" dt="2019-10-22T18:46:00.826" v="221" actId="26606"/>
          <ac:spMkLst>
            <pc:docMk/>
            <pc:sldMk cId="855740054" sldId="1967"/>
            <ac:spMk id="2" creationId="{14053A14-0DC8-4D2E-9704-20F6B3030679}"/>
          </ac:spMkLst>
        </pc:spChg>
        <pc:spChg chg="mod ord">
          <ac:chgData name="Manuela Pichler" userId="07a841c1-49c8-4352-a8c3-3a0d96cf9a08" providerId="ADAL" clId="{524F30E3-63F5-4B38-B0A7-C9EBA0BC23FA}" dt="2019-10-22T18:46:00.826" v="221" actId="26606"/>
          <ac:spMkLst>
            <pc:docMk/>
            <pc:sldMk cId="855740054" sldId="1967"/>
            <ac:spMk id="3" creationId="{143164A0-F0C6-4BE2-94CD-F5D2F423A878}"/>
          </ac:spMkLst>
        </pc:spChg>
      </pc:sldChg>
      <pc:sldChg chg="addSp delSp modSp add del mod setBg modClrScheme delDesignElem chgLayout">
        <pc:chgData name="Manuela Pichler" userId="07a841c1-49c8-4352-a8c3-3a0d96cf9a08" providerId="ADAL" clId="{524F30E3-63F5-4B38-B0A7-C9EBA0BC23FA}" dt="2019-10-22T18:44:47.762" v="207" actId="1076"/>
        <pc:sldMkLst>
          <pc:docMk/>
          <pc:sldMk cId="2315231480" sldId="3763"/>
        </pc:sldMkLst>
        <pc:spChg chg="mod ord">
          <ac:chgData name="Manuela Pichler" userId="07a841c1-49c8-4352-a8c3-3a0d96cf9a08" providerId="ADAL" clId="{524F30E3-63F5-4B38-B0A7-C9EBA0BC23FA}" dt="2019-10-22T18:44:47.762" v="207" actId="1076"/>
          <ac:spMkLst>
            <pc:docMk/>
            <pc:sldMk cId="2315231480" sldId="3763"/>
            <ac:spMk id="2" creationId="{0BE8BB37-C8BC-4DF3-ADA9-8EE2ECE214C8}"/>
          </ac:spMkLst>
        </pc:spChg>
        <pc:spChg chg="add del">
          <ac:chgData name="Manuela Pichler" userId="07a841c1-49c8-4352-a8c3-3a0d96cf9a08" providerId="ADAL" clId="{524F30E3-63F5-4B38-B0A7-C9EBA0BC23FA}" dt="2019-10-22T18:41:24.064" v="160"/>
          <ac:spMkLst>
            <pc:docMk/>
            <pc:sldMk cId="2315231480" sldId="3763"/>
            <ac:spMk id="10" creationId="{46C2E80F-49A6-4372-B103-219D417A55ED}"/>
          </ac:spMkLst>
        </pc:spChg>
        <pc:graphicFrameChg chg="mod ord">
          <ac:chgData name="Manuela Pichler" userId="07a841c1-49c8-4352-a8c3-3a0d96cf9a08" providerId="ADAL" clId="{524F30E3-63F5-4B38-B0A7-C9EBA0BC23FA}" dt="2019-10-22T18:44:41.213" v="205" actId="700"/>
          <ac:graphicFrameMkLst>
            <pc:docMk/>
            <pc:sldMk cId="2315231480" sldId="3763"/>
            <ac:graphicFrameMk id="5" creationId="{BD374E59-776F-44DD-9367-47AEC0942887}"/>
          </ac:graphicFrameMkLst>
        </pc:graphicFrameChg>
      </pc:sldChg>
      <pc:sldChg chg="addSp delSp modSp add del mod setBg modClrScheme delDesignElem chgLayout">
        <pc:chgData name="Manuela Pichler" userId="07a841c1-49c8-4352-a8c3-3a0d96cf9a08" providerId="ADAL" clId="{524F30E3-63F5-4B38-B0A7-C9EBA0BC23FA}" dt="2019-10-22T18:45:32.499" v="215" actId="1076"/>
        <pc:sldMkLst>
          <pc:docMk/>
          <pc:sldMk cId="3973334977" sldId="3764"/>
        </pc:sldMkLst>
        <pc:spChg chg="mod ord">
          <ac:chgData name="Manuela Pichler" userId="07a841c1-49c8-4352-a8c3-3a0d96cf9a08" providerId="ADAL" clId="{524F30E3-63F5-4B38-B0A7-C9EBA0BC23FA}" dt="2019-10-22T18:45:32.499" v="215" actId="1076"/>
          <ac:spMkLst>
            <pc:docMk/>
            <pc:sldMk cId="3973334977" sldId="3764"/>
            <ac:spMk id="2" creationId="{CC400CD4-6377-4EE0-B93B-A32E74103409}"/>
          </ac:spMkLst>
        </pc:spChg>
        <pc:spChg chg="add del">
          <ac:chgData name="Manuela Pichler" userId="07a841c1-49c8-4352-a8c3-3a0d96cf9a08" providerId="ADAL" clId="{524F30E3-63F5-4B38-B0A7-C9EBA0BC23FA}" dt="2019-10-22T18:41:24.064" v="160"/>
          <ac:spMkLst>
            <pc:docMk/>
            <pc:sldMk cId="3973334977" sldId="3764"/>
            <ac:spMk id="6" creationId="{46C2E80F-49A6-4372-B103-219D417A55ED}"/>
          </ac:spMkLst>
        </pc:spChg>
        <pc:spChg chg="mod">
          <ac:chgData name="Manuela Pichler" userId="07a841c1-49c8-4352-a8c3-3a0d96cf9a08" providerId="ADAL" clId="{524F30E3-63F5-4B38-B0A7-C9EBA0BC23FA}" dt="2019-10-22T18:45:29.866" v="214" actId="1076"/>
          <ac:spMkLst>
            <pc:docMk/>
            <pc:sldMk cId="3973334977" sldId="3764"/>
            <ac:spMk id="11" creationId="{CDD65766-C140-4715-A46D-D948052DE066}"/>
          </ac:spMkLst>
        </pc:spChg>
        <pc:graphicFrameChg chg="mod ord">
          <ac:chgData name="Manuela Pichler" userId="07a841c1-49c8-4352-a8c3-3a0d96cf9a08" providerId="ADAL" clId="{524F30E3-63F5-4B38-B0A7-C9EBA0BC23FA}" dt="2019-10-22T18:45:24.635" v="213" actId="1076"/>
          <ac:graphicFrameMkLst>
            <pc:docMk/>
            <pc:sldMk cId="3973334977" sldId="3764"/>
            <ac:graphicFrameMk id="9" creationId="{379FDDD6-5F6A-43D8-9C31-4107E58E2049}"/>
          </ac:graphicFrameMkLst>
        </pc:graphicFrameChg>
      </pc:sldChg>
      <pc:sldChg chg="addSp delSp modSp add del mod setBg modClrScheme delDesignElem chgLayout">
        <pc:chgData name="Manuela Pichler" userId="07a841c1-49c8-4352-a8c3-3a0d96cf9a08" providerId="ADAL" clId="{524F30E3-63F5-4B38-B0A7-C9EBA0BC23FA}" dt="2019-10-22T18:41:52.387" v="166" actId="1076"/>
        <pc:sldMkLst>
          <pc:docMk/>
          <pc:sldMk cId="3705020231" sldId="3765"/>
        </pc:sldMkLst>
        <pc:spChg chg="mod ord">
          <ac:chgData name="Manuela Pichler" userId="07a841c1-49c8-4352-a8c3-3a0d96cf9a08" providerId="ADAL" clId="{524F30E3-63F5-4B38-B0A7-C9EBA0BC23FA}" dt="2019-10-22T18:41:52.387" v="166" actId="1076"/>
          <ac:spMkLst>
            <pc:docMk/>
            <pc:sldMk cId="3705020231" sldId="3765"/>
            <ac:spMk id="2" creationId="{4B34B15D-7143-44D9-9F26-82895DAEBEAC}"/>
          </ac:spMkLst>
        </pc:spChg>
        <pc:spChg chg="add del">
          <ac:chgData name="Manuela Pichler" userId="07a841c1-49c8-4352-a8c3-3a0d96cf9a08" providerId="ADAL" clId="{524F30E3-63F5-4B38-B0A7-C9EBA0BC23FA}" dt="2019-10-22T18:41:24.064" v="160"/>
          <ac:spMkLst>
            <pc:docMk/>
            <pc:sldMk cId="3705020231" sldId="3765"/>
            <ac:spMk id="25" creationId="{BE95D989-81FA-4BAD-9AD5-E46CEDA91B36}"/>
          </ac:spMkLst>
        </pc:spChg>
        <pc:spChg chg="add del">
          <ac:chgData name="Manuela Pichler" userId="07a841c1-49c8-4352-a8c3-3a0d96cf9a08" providerId="ADAL" clId="{524F30E3-63F5-4B38-B0A7-C9EBA0BC23FA}" dt="2019-10-22T18:41:24.064" v="160"/>
          <ac:spMkLst>
            <pc:docMk/>
            <pc:sldMk cId="3705020231" sldId="3765"/>
            <ac:spMk id="27" creationId="{156189E5-8A3E-4CFD-B71B-CCD0F8495E56}"/>
          </ac:spMkLst>
        </pc:spChg>
        <pc:graphicFrameChg chg="mod ord">
          <ac:chgData name="Manuela Pichler" userId="07a841c1-49c8-4352-a8c3-3a0d96cf9a08" providerId="ADAL" clId="{524F30E3-63F5-4B38-B0A7-C9EBA0BC23FA}" dt="2019-10-22T18:41:43.201" v="164" actId="700"/>
          <ac:graphicFrameMkLst>
            <pc:docMk/>
            <pc:sldMk cId="3705020231" sldId="3765"/>
            <ac:graphicFrameMk id="20" creationId="{30826F7E-2E46-4BF6-BC62-2310194C2FB2}"/>
          </ac:graphicFrameMkLst>
        </pc:graphicFrameChg>
      </pc:sldChg>
      <pc:sldChg chg="addSp delSp modSp add del mod setBg modClrScheme delDesignElem chgLayout">
        <pc:chgData name="Manuela Pichler" userId="07a841c1-49c8-4352-a8c3-3a0d96cf9a08" providerId="ADAL" clId="{524F30E3-63F5-4B38-B0A7-C9EBA0BC23FA}" dt="2019-10-22T18:42:20.072" v="170" actId="12"/>
        <pc:sldMkLst>
          <pc:docMk/>
          <pc:sldMk cId="1117180423" sldId="2076136438"/>
        </pc:sldMkLst>
        <pc:spChg chg="mod ord">
          <ac:chgData name="Manuela Pichler" userId="07a841c1-49c8-4352-a8c3-3a0d96cf9a08" providerId="ADAL" clId="{524F30E3-63F5-4B38-B0A7-C9EBA0BC23FA}" dt="2019-10-22T18:42:12.933" v="169" actId="26606"/>
          <ac:spMkLst>
            <pc:docMk/>
            <pc:sldMk cId="1117180423" sldId="2076136438"/>
            <ac:spMk id="2" creationId="{3966C379-DD2A-4998-A5CF-95172693DB4D}"/>
          </ac:spMkLst>
        </pc:spChg>
        <pc:spChg chg="mod ord">
          <ac:chgData name="Manuela Pichler" userId="07a841c1-49c8-4352-a8c3-3a0d96cf9a08" providerId="ADAL" clId="{524F30E3-63F5-4B38-B0A7-C9EBA0BC23FA}" dt="2019-10-22T18:42:20.072" v="170" actId="12"/>
          <ac:spMkLst>
            <pc:docMk/>
            <pc:sldMk cId="1117180423" sldId="2076136438"/>
            <ac:spMk id="3" creationId="{A16C48D4-99FF-48A9-B41E-6B6E888C01E6}"/>
          </ac:spMkLst>
        </pc:spChg>
        <pc:spChg chg="add del">
          <ac:chgData name="Manuela Pichler" userId="07a841c1-49c8-4352-a8c3-3a0d96cf9a08" providerId="ADAL" clId="{524F30E3-63F5-4B38-B0A7-C9EBA0BC23FA}" dt="2019-10-22T18:41:24.064" v="160"/>
          <ac:spMkLst>
            <pc:docMk/>
            <pc:sldMk cId="1117180423" sldId="2076136438"/>
            <ac:spMk id="9" creationId="{867D4867-5BA7-4462-B2F6-A23F4A622AA7}"/>
          </ac:spMkLst>
        </pc:spChg>
        <pc:picChg chg="mod">
          <ac:chgData name="Manuela Pichler" userId="07a841c1-49c8-4352-a8c3-3a0d96cf9a08" providerId="ADAL" clId="{524F30E3-63F5-4B38-B0A7-C9EBA0BC23FA}" dt="2019-10-22T18:42:12.933" v="169" actId="26606"/>
          <ac:picMkLst>
            <pc:docMk/>
            <pc:sldMk cId="1117180423" sldId="2076136438"/>
            <ac:picMk id="4" creationId="{7C95B0C6-3F3F-4A2C-9DAF-691733B4C48C}"/>
          </ac:picMkLst>
        </pc:picChg>
      </pc:sldChg>
      <pc:sldMasterChg chg="delSldLayout">
        <pc:chgData name="Manuela Pichler" userId="07a841c1-49c8-4352-a8c3-3a0d96cf9a08" providerId="ADAL" clId="{524F30E3-63F5-4B38-B0A7-C9EBA0BC23FA}" dt="2019-10-22T18:35:40.450" v="62" actId="47"/>
        <pc:sldMasterMkLst>
          <pc:docMk/>
          <pc:sldMasterMk cId="2633081345" sldId="2147484799"/>
        </pc:sldMasterMkLst>
      </pc:sldMasterChg>
    </pc:docChg>
  </pc:docChgLst>
  <pc:docChgLst>
    <pc:chgData name="Manuela Pichler" userId="07a841c1-49c8-4352-a8c3-3a0d96cf9a08" providerId="ADAL" clId="{52FD481F-90CB-46F4-AD12-ABAEAF17558E}"/>
    <pc:docChg chg="custSel modSld">
      <pc:chgData name="Manuela Pichler" userId="07a841c1-49c8-4352-a8c3-3a0d96cf9a08" providerId="ADAL" clId="{52FD481F-90CB-46F4-AD12-ABAEAF17558E}" dt="2019-11-20T11:25:14.140" v="1" actId="478"/>
      <pc:docMkLst>
        <pc:docMk/>
      </pc:docMkLst>
      <pc:sldChg chg="addSp delSp modSp delAnim modAnim">
        <pc:chgData name="Manuela Pichler" userId="07a841c1-49c8-4352-a8c3-3a0d96cf9a08" providerId="ADAL" clId="{52FD481F-90CB-46F4-AD12-ABAEAF17558E}" dt="2019-11-20T11:25:14.140" v="1" actId="478"/>
        <pc:sldMkLst>
          <pc:docMk/>
          <pc:sldMk cId="2988334431" sldId="1857"/>
        </pc:sldMkLst>
        <pc:picChg chg="add del mod">
          <ac:chgData name="Manuela Pichler" userId="07a841c1-49c8-4352-a8c3-3a0d96cf9a08" providerId="ADAL" clId="{52FD481F-90CB-46F4-AD12-ABAEAF17558E}" dt="2019-11-20T11:25:14.140" v="1" actId="478"/>
          <ac:picMkLst>
            <pc:docMk/>
            <pc:sldMk cId="2988334431" sldId="1857"/>
            <ac:picMk id="3" creationId="{84C5DFA7-D427-4684-A5FF-A8DAE360E24D}"/>
          </ac:picMkLst>
        </pc:picChg>
      </pc:sldChg>
    </pc:docChg>
  </pc:docChgLst>
  <pc:docChgLst>
    <pc:chgData name="Per Mikkelsen" userId="S::pemikkel@microsoft.com::e3cdcdfe-a949-4d1b-b849-f0f6460461d2" providerId="AD" clId="Web-{4CE712AF-206F-F7F0-B135-F880CBF60ED9}"/>
    <pc:docChg chg="delSld modSection">
      <pc:chgData name="Per Mikkelsen" userId="S::pemikkel@microsoft.com::e3cdcdfe-a949-4d1b-b849-f0f6460461d2" providerId="AD" clId="Web-{4CE712AF-206F-F7F0-B135-F880CBF60ED9}" dt="2019-10-25T16:57:43.303" v="22"/>
      <pc:docMkLst>
        <pc:docMk/>
      </pc:docMkLst>
      <pc:sldChg chg="del">
        <pc:chgData name="Per Mikkelsen" userId="S::pemikkel@microsoft.com::e3cdcdfe-a949-4d1b-b849-f0f6460461d2" providerId="AD" clId="Web-{4CE712AF-206F-F7F0-B135-F880CBF60ED9}" dt="2019-10-25T16:57:43.225" v="9"/>
        <pc:sldMkLst>
          <pc:docMk/>
          <pc:sldMk cId="1525728110" sldId="257"/>
        </pc:sldMkLst>
      </pc:sldChg>
      <pc:sldChg chg="del">
        <pc:chgData name="Per Mikkelsen" userId="S::pemikkel@microsoft.com::e3cdcdfe-a949-4d1b-b849-f0f6460461d2" providerId="AD" clId="Web-{4CE712AF-206F-F7F0-B135-F880CBF60ED9}" dt="2019-10-25T16:57:43.178" v="8"/>
        <pc:sldMkLst>
          <pc:docMk/>
          <pc:sldMk cId="939435935" sldId="258"/>
        </pc:sldMkLst>
      </pc:sldChg>
      <pc:sldChg chg="del">
        <pc:chgData name="Per Mikkelsen" userId="S::pemikkel@microsoft.com::e3cdcdfe-a949-4d1b-b849-f0f6460461d2" providerId="AD" clId="Web-{4CE712AF-206F-F7F0-B135-F880CBF60ED9}" dt="2019-10-25T16:57:43.178" v="7"/>
        <pc:sldMkLst>
          <pc:docMk/>
          <pc:sldMk cId="3538007983" sldId="259"/>
        </pc:sldMkLst>
      </pc:sldChg>
      <pc:sldChg chg="del">
        <pc:chgData name="Per Mikkelsen" userId="S::pemikkel@microsoft.com::e3cdcdfe-a949-4d1b-b849-f0f6460461d2" providerId="AD" clId="Web-{4CE712AF-206F-F7F0-B135-F880CBF60ED9}" dt="2019-10-25T16:57:43.178" v="6"/>
        <pc:sldMkLst>
          <pc:docMk/>
          <pc:sldMk cId="920588664" sldId="260"/>
        </pc:sldMkLst>
      </pc:sldChg>
      <pc:sldChg chg="del">
        <pc:chgData name="Per Mikkelsen" userId="S::pemikkel@microsoft.com::e3cdcdfe-a949-4d1b-b849-f0f6460461d2" providerId="AD" clId="Web-{4CE712AF-206F-F7F0-B135-F880CBF60ED9}" dt="2019-10-25T16:57:43.178" v="5"/>
        <pc:sldMkLst>
          <pc:docMk/>
          <pc:sldMk cId="3064785745" sldId="262"/>
        </pc:sldMkLst>
      </pc:sldChg>
      <pc:sldChg chg="del">
        <pc:chgData name="Per Mikkelsen" userId="S::pemikkel@microsoft.com::e3cdcdfe-a949-4d1b-b849-f0f6460461d2" providerId="AD" clId="Web-{4CE712AF-206F-F7F0-B135-F880CBF60ED9}" dt="2019-10-25T16:57:43.162" v="4"/>
        <pc:sldMkLst>
          <pc:docMk/>
          <pc:sldMk cId="899333164" sldId="263"/>
        </pc:sldMkLst>
      </pc:sldChg>
      <pc:sldChg chg="del">
        <pc:chgData name="Per Mikkelsen" userId="S::pemikkel@microsoft.com::e3cdcdfe-a949-4d1b-b849-f0f6460461d2" providerId="AD" clId="Web-{4CE712AF-206F-F7F0-B135-F880CBF60ED9}" dt="2019-10-25T16:57:43.115" v="3"/>
        <pc:sldMkLst>
          <pc:docMk/>
          <pc:sldMk cId="104611387" sldId="267"/>
        </pc:sldMkLst>
      </pc:sldChg>
      <pc:sldChg chg="del">
        <pc:chgData name="Per Mikkelsen" userId="S::pemikkel@microsoft.com::e3cdcdfe-a949-4d1b-b849-f0f6460461d2" providerId="AD" clId="Web-{4CE712AF-206F-F7F0-B135-F880CBF60ED9}" dt="2019-10-25T16:57:43.303" v="22"/>
        <pc:sldMkLst>
          <pc:docMk/>
          <pc:sldMk cId="2871168480" sldId="268"/>
        </pc:sldMkLst>
      </pc:sldChg>
      <pc:sldChg chg="del">
        <pc:chgData name="Per Mikkelsen" userId="S::pemikkel@microsoft.com::e3cdcdfe-a949-4d1b-b849-f0f6460461d2" providerId="AD" clId="Web-{4CE712AF-206F-F7F0-B135-F880CBF60ED9}" dt="2019-10-25T16:57:43.303" v="21"/>
        <pc:sldMkLst>
          <pc:docMk/>
          <pc:sldMk cId="2332226419" sldId="269"/>
        </pc:sldMkLst>
      </pc:sldChg>
      <pc:sldChg chg="del">
        <pc:chgData name="Per Mikkelsen" userId="S::pemikkel@microsoft.com::e3cdcdfe-a949-4d1b-b849-f0f6460461d2" providerId="AD" clId="Web-{4CE712AF-206F-F7F0-B135-F880CBF60ED9}" dt="2019-10-25T16:57:43.303" v="20"/>
        <pc:sldMkLst>
          <pc:docMk/>
          <pc:sldMk cId="2648749637" sldId="270"/>
        </pc:sldMkLst>
      </pc:sldChg>
      <pc:sldChg chg="del">
        <pc:chgData name="Per Mikkelsen" userId="S::pemikkel@microsoft.com::e3cdcdfe-a949-4d1b-b849-f0f6460461d2" providerId="AD" clId="Web-{4CE712AF-206F-F7F0-B135-F880CBF60ED9}" dt="2019-10-25T16:57:43.256" v="19"/>
        <pc:sldMkLst>
          <pc:docMk/>
          <pc:sldMk cId="1862529308" sldId="271"/>
        </pc:sldMkLst>
      </pc:sldChg>
      <pc:sldChg chg="del">
        <pc:chgData name="Per Mikkelsen" userId="S::pemikkel@microsoft.com::e3cdcdfe-a949-4d1b-b849-f0f6460461d2" providerId="AD" clId="Web-{4CE712AF-206F-F7F0-B135-F880CBF60ED9}" dt="2019-10-25T16:57:43.256" v="15"/>
        <pc:sldMkLst>
          <pc:docMk/>
          <pc:sldMk cId="2699618025" sldId="277"/>
        </pc:sldMkLst>
      </pc:sldChg>
      <pc:sldChg chg="del">
        <pc:chgData name="Per Mikkelsen" userId="S::pemikkel@microsoft.com::e3cdcdfe-a949-4d1b-b849-f0f6460461d2" providerId="AD" clId="Web-{4CE712AF-206F-F7F0-B135-F880CBF60ED9}" dt="2019-10-25T16:57:43.240" v="11"/>
        <pc:sldMkLst>
          <pc:docMk/>
          <pc:sldMk cId="3318670237" sldId="279"/>
        </pc:sldMkLst>
      </pc:sldChg>
      <pc:sldChg chg="del">
        <pc:chgData name="Per Mikkelsen" userId="S::pemikkel@microsoft.com::e3cdcdfe-a949-4d1b-b849-f0f6460461d2" providerId="AD" clId="Web-{4CE712AF-206F-F7F0-B135-F880CBF60ED9}" dt="2019-10-25T16:57:43.240" v="13"/>
        <pc:sldMkLst>
          <pc:docMk/>
          <pc:sldMk cId="1686658512" sldId="281"/>
        </pc:sldMkLst>
      </pc:sldChg>
      <pc:sldChg chg="del">
        <pc:chgData name="Per Mikkelsen" userId="S::pemikkel@microsoft.com::e3cdcdfe-a949-4d1b-b849-f0f6460461d2" providerId="AD" clId="Web-{4CE712AF-206F-F7F0-B135-F880CBF60ED9}" dt="2019-10-25T16:57:43.240" v="10"/>
        <pc:sldMkLst>
          <pc:docMk/>
          <pc:sldMk cId="2913041385" sldId="282"/>
        </pc:sldMkLst>
      </pc:sldChg>
      <pc:sldChg chg="addCm">
        <pc:chgData name="Per Mikkelsen" userId="S::pemikkel@microsoft.com::e3cdcdfe-a949-4d1b-b849-f0f6460461d2" providerId="AD" clId="Web-{4CE712AF-206F-F7F0-B135-F880CBF60ED9}" dt="2019-10-25T16:57:32.740" v="0"/>
        <pc:sldMkLst>
          <pc:docMk/>
          <pc:sldMk cId="2988334431" sldId="1857"/>
        </pc:sldMkLst>
      </pc:sldChg>
      <pc:sldChg chg="del">
        <pc:chgData name="Per Mikkelsen" userId="S::pemikkel@microsoft.com::e3cdcdfe-a949-4d1b-b849-f0f6460461d2" providerId="AD" clId="Web-{4CE712AF-206F-F7F0-B135-F880CBF60ED9}" dt="2019-10-25T16:57:43.037" v="2"/>
        <pc:sldMkLst>
          <pc:docMk/>
          <pc:sldMk cId="2315231480" sldId="3763"/>
        </pc:sldMkLst>
      </pc:sldChg>
      <pc:sldChg chg="del">
        <pc:chgData name="Per Mikkelsen" userId="S::pemikkel@microsoft.com::e3cdcdfe-a949-4d1b-b849-f0f6460461d2" providerId="AD" clId="Web-{4CE712AF-206F-F7F0-B135-F880CBF60ED9}" dt="2019-10-25T16:57:42.959" v="1"/>
        <pc:sldMkLst>
          <pc:docMk/>
          <pc:sldMk cId="3973334977" sldId="3764"/>
        </pc:sldMkLst>
      </pc:sldChg>
      <pc:sldChg chg="del">
        <pc:chgData name="Per Mikkelsen" userId="S::pemikkel@microsoft.com::e3cdcdfe-a949-4d1b-b849-f0f6460461d2" providerId="AD" clId="Web-{4CE712AF-206F-F7F0-B135-F880CBF60ED9}" dt="2019-10-25T16:57:43.240" v="14"/>
        <pc:sldMkLst>
          <pc:docMk/>
          <pc:sldMk cId="3705020231" sldId="3765"/>
        </pc:sldMkLst>
      </pc:sldChg>
      <pc:sldChg chg="del">
        <pc:chgData name="Per Mikkelsen" userId="S::pemikkel@microsoft.com::e3cdcdfe-a949-4d1b-b849-f0f6460461d2" providerId="AD" clId="Web-{4CE712AF-206F-F7F0-B135-F880CBF60ED9}" dt="2019-10-25T16:57:43.240" v="12"/>
        <pc:sldMkLst>
          <pc:docMk/>
          <pc:sldMk cId="1117180423" sldId="2076136438"/>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9-10-22T19:49:18.207" idx="3">
    <p:pos x="10" y="10"/>
    <p:text>[@Per Mikkelsen] I've updated the slides for the Admin in a day lab with your latest ALM slides. Please let me know if these need any changes!</p:text>
    <p:extLst>
      <p:ext uri="{C676402C-5697-4E1C-873F-D02D1690AC5C}">
        <p15:threadingInfo xmlns:p15="http://schemas.microsoft.com/office/powerpoint/2012/main" timeZoneBias="-60"/>
      </p:ext>
    </p:extLst>
  </p:cm>
  <p:cm authorId="6" dt="2019-10-25T09:57:32.740" idx="1">
    <p:pos x="10" y="106"/>
    <p:text>Thanks, Replaced with our latest ones</p:text>
    <p:extLst mod="1">
      <p:ext uri="{C676402C-5697-4E1C-873F-D02D1690AC5C}">
        <p15:threadingInfo xmlns:p15="http://schemas.microsoft.com/office/powerpoint/2012/main" timeZoneBias="420">
          <p15:parentCm authorId="5" idx="3"/>
        </p15:threadingInfo>
      </p:ext>
    </p:extLst>
  </p:cm>
</p:cmLst>
</file>

<file path=ppt/diagrams/_rels/data1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7.png"/><Relationship Id="rId7" Type="http://schemas.openxmlformats.org/officeDocument/2006/relationships/image" Target="../media/image53.png"/><Relationship Id="rId12" Type="http://schemas.openxmlformats.org/officeDocument/2006/relationships/image" Target="../media/image41.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2.svg"/><Relationship Id="rId11" Type="http://schemas.openxmlformats.org/officeDocument/2006/relationships/image" Target="../media/image40.png"/><Relationship Id="rId5" Type="http://schemas.openxmlformats.org/officeDocument/2006/relationships/image" Target="../media/image51.png"/><Relationship Id="rId10" Type="http://schemas.openxmlformats.org/officeDocument/2006/relationships/image" Target="../media/image60.svg"/><Relationship Id="rId4" Type="http://schemas.openxmlformats.org/officeDocument/2006/relationships/image" Target="../media/image58.svg"/><Relationship Id="rId9" Type="http://schemas.openxmlformats.org/officeDocument/2006/relationships/image" Target="../media/image59.png"/></Relationships>
</file>

<file path=ppt/diagrams/_rels/data1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51.png"/><Relationship Id="rId7" Type="http://schemas.openxmlformats.org/officeDocument/2006/relationships/image" Target="../media/image66.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8.svg"/><Relationship Id="rId4" Type="http://schemas.openxmlformats.org/officeDocument/2006/relationships/image" Target="../media/image63.svg"/><Relationship Id="rId9" Type="http://schemas.openxmlformats.org/officeDocument/2006/relationships/image" Target="../media/image57.png"/></Relationships>
</file>

<file path=ppt/diagrams/_rels/data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image" Target="../media/image70.svg"/><Relationship Id="rId16" Type="http://schemas.openxmlformats.org/officeDocument/2006/relationships/image" Target="../media/image84.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diagrams/_rels/data13.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9.png"/><Relationship Id="rId18" Type="http://schemas.openxmlformats.org/officeDocument/2006/relationships/image" Target="../media/image94.svg"/><Relationship Id="rId3" Type="http://schemas.openxmlformats.org/officeDocument/2006/relationships/hyperlink" Target="https://github.com/microsoft-d365-ce-pfe-devops/D365-CE-Pipelines/tree/feature/powerapps-build-tools/powerapps-build-tools" TargetMode="External"/><Relationship Id="rId7" Type="http://schemas.openxmlformats.org/officeDocument/2006/relationships/image" Target="../media/image75.png"/><Relationship Id="rId12" Type="http://schemas.openxmlformats.org/officeDocument/2006/relationships/image" Target="../media/image88.svg"/><Relationship Id="rId17" Type="http://schemas.openxmlformats.org/officeDocument/2006/relationships/image" Target="../media/image93.png"/><Relationship Id="rId2" Type="http://schemas.openxmlformats.org/officeDocument/2006/relationships/hyperlink" Target="https://aka.ms/ppalmlab" TargetMode="External"/><Relationship Id="rId16" Type="http://schemas.openxmlformats.org/officeDocument/2006/relationships/image" Target="../media/image92.svg"/><Relationship Id="rId1" Type="http://schemas.openxmlformats.org/officeDocument/2006/relationships/hyperlink" Target="https://docs.microsoft.com/en-us/powerapps/developer/common-data-service/build-tools-overview" TargetMode="External"/><Relationship Id="rId6" Type="http://schemas.openxmlformats.org/officeDocument/2006/relationships/hyperlink" Target="https://waelhamze.wordpress.com/2018/02/27/bdd-for-dynamics-365-ce/" TargetMode="External"/><Relationship Id="rId11" Type="http://schemas.openxmlformats.org/officeDocument/2006/relationships/image" Target="../media/image87.png"/><Relationship Id="rId5" Type="http://schemas.openxmlformats.org/officeDocument/2006/relationships/hyperlink" Target="https://powerapps.microsoft.com/en-us/blog/category/alm/" TargetMode="External"/><Relationship Id="rId15" Type="http://schemas.openxmlformats.org/officeDocument/2006/relationships/image" Target="../media/image91.png"/><Relationship Id="rId10" Type="http://schemas.openxmlformats.org/officeDocument/2006/relationships/image" Target="../media/image86.svg"/><Relationship Id="rId4" Type="http://schemas.openxmlformats.org/officeDocument/2006/relationships/hyperlink" Target="https://docs.microsoft.com/en-us/powerapps/" TargetMode="External"/><Relationship Id="rId9" Type="http://schemas.openxmlformats.org/officeDocument/2006/relationships/image" Target="../media/image85.png"/><Relationship Id="rId14" Type="http://schemas.openxmlformats.org/officeDocument/2006/relationships/image" Target="../media/image90.svg"/></Relationships>
</file>

<file path=ppt/diagrams/_rels/data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image" Target="../media/image98.png"/></Relationships>
</file>

<file path=ppt/diagrams/_rels/data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ata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hyperlink" Target="https://marketplace.visualstudio.com/items?itemName=microsoft-IsvExpTools.PowerApps-BuildTools" TargetMode="Externa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diagrams/_rels/data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57.png"/><Relationship Id="rId7" Type="http://schemas.openxmlformats.org/officeDocument/2006/relationships/image" Target="../media/image53.png"/><Relationship Id="rId12" Type="http://schemas.openxmlformats.org/officeDocument/2006/relationships/image" Target="../media/image41.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2.svg"/><Relationship Id="rId11" Type="http://schemas.openxmlformats.org/officeDocument/2006/relationships/image" Target="../media/image40.png"/><Relationship Id="rId5" Type="http://schemas.openxmlformats.org/officeDocument/2006/relationships/image" Target="../media/image51.png"/><Relationship Id="rId10" Type="http://schemas.openxmlformats.org/officeDocument/2006/relationships/image" Target="../media/image60.svg"/><Relationship Id="rId4" Type="http://schemas.openxmlformats.org/officeDocument/2006/relationships/image" Target="../media/image58.svg"/><Relationship Id="rId9" Type="http://schemas.openxmlformats.org/officeDocument/2006/relationships/image" Target="../media/image59.png"/></Relationships>
</file>

<file path=ppt/diagrams/_rels/drawing11.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51.png"/><Relationship Id="rId7" Type="http://schemas.openxmlformats.org/officeDocument/2006/relationships/image" Target="../media/image66.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8.svg"/><Relationship Id="rId4" Type="http://schemas.openxmlformats.org/officeDocument/2006/relationships/image" Target="../media/image63.svg"/><Relationship Id="rId9" Type="http://schemas.openxmlformats.org/officeDocument/2006/relationships/image" Target="../media/image57.png"/></Relationships>
</file>

<file path=ppt/diagrams/_rels/drawing12.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image" Target="../media/image70.svg"/><Relationship Id="rId16" Type="http://schemas.openxmlformats.org/officeDocument/2006/relationships/image" Target="../media/image84.svg"/><Relationship Id="rId1" Type="http://schemas.openxmlformats.org/officeDocument/2006/relationships/image" Target="../media/image69.png"/><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1.png"/><Relationship Id="rId18" Type="http://schemas.openxmlformats.org/officeDocument/2006/relationships/hyperlink" Target="https://waelhamze.wordpress.com/2018/02/27/bdd-for-dynamics-365-ce/" TargetMode="External"/><Relationship Id="rId3" Type="http://schemas.openxmlformats.org/officeDocument/2006/relationships/hyperlink" Target="https://docs.microsoft.com/en-us/powerapps/developer/common-data-service/build-tools-overview" TargetMode="External"/><Relationship Id="rId7" Type="http://schemas.openxmlformats.org/officeDocument/2006/relationships/image" Target="../media/image87.png"/><Relationship Id="rId12" Type="http://schemas.openxmlformats.org/officeDocument/2006/relationships/hyperlink" Target="https://docs.microsoft.com/en-us/powerapps/" TargetMode="External"/><Relationship Id="rId17" Type="http://schemas.openxmlformats.org/officeDocument/2006/relationships/image" Target="../media/image94.svg"/><Relationship Id="rId2" Type="http://schemas.openxmlformats.org/officeDocument/2006/relationships/image" Target="../media/image76.svg"/><Relationship Id="rId16" Type="http://schemas.openxmlformats.org/officeDocument/2006/relationships/image" Target="../media/image93.png"/><Relationship Id="rId1" Type="http://schemas.openxmlformats.org/officeDocument/2006/relationships/image" Target="../media/image75.png"/><Relationship Id="rId6" Type="http://schemas.openxmlformats.org/officeDocument/2006/relationships/hyperlink" Target="https://aka.ms/ppalmlab" TargetMode="External"/><Relationship Id="rId11" Type="http://schemas.openxmlformats.org/officeDocument/2006/relationships/image" Target="../media/image90.svg"/><Relationship Id="rId5" Type="http://schemas.openxmlformats.org/officeDocument/2006/relationships/image" Target="../media/image86.svg"/><Relationship Id="rId15" Type="http://schemas.openxmlformats.org/officeDocument/2006/relationships/hyperlink" Target="https://powerapps.microsoft.com/en-us/blog/category/alm/" TargetMode="External"/><Relationship Id="rId10"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hyperlink" Target="https://github.com/microsoft-d365-ce-pfe-devops/D365-CE-Pipelines/tree/feature/powerapps-build-tools/powerapps-build-tools" TargetMode="External"/><Relationship Id="rId14" Type="http://schemas.openxmlformats.org/officeDocument/2006/relationships/image" Target="../media/image92.svg"/></Relationships>
</file>

<file path=ppt/diagrams/_rels/drawing1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image" Target="../media/image9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marketplace.visualstudio.com/items?itemName=microsoft-IsvExpTools.PowerApps-BuildTools" TargetMode="External"/><Relationship Id="rId7" Type="http://schemas.openxmlformats.org/officeDocument/2006/relationships/image" Target="../media/image43.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diagrams/_rels/drawing9.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0C0"/>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rgbClr val="0070C0"/>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rgbClr val="002060"/>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6FAA26F-0D02-4E87-85C5-48FDFBBA36A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2FD7F49-B3B7-4CD2-9653-4A06C72AAEE3}">
      <dgm:prSet/>
      <dgm:spPr/>
      <dgm:t>
        <a:bodyPr/>
        <a:lstStyle/>
        <a:p>
          <a:pPr>
            <a:defRPr cap="all"/>
          </a:pPr>
          <a:r>
            <a:rPr lang="en-US"/>
            <a:t>Build the Plugin</a:t>
          </a:r>
        </a:p>
      </dgm:t>
    </dgm:pt>
    <dgm:pt modelId="{0C803E90-5F18-400F-B62A-C007C5FDB061}" type="parTrans" cxnId="{03BD6ED6-8C62-4651-B394-6D3F121E5088}">
      <dgm:prSet/>
      <dgm:spPr/>
      <dgm:t>
        <a:bodyPr/>
        <a:lstStyle/>
        <a:p>
          <a:endParaRPr lang="en-US"/>
        </a:p>
      </dgm:t>
    </dgm:pt>
    <dgm:pt modelId="{1449D140-F298-453D-AE22-5C5BC275A9CA}" type="sibTrans" cxnId="{03BD6ED6-8C62-4651-B394-6D3F121E5088}">
      <dgm:prSet/>
      <dgm:spPr/>
      <dgm:t>
        <a:bodyPr/>
        <a:lstStyle/>
        <a:p>
          <a:endParaRPr lang="en-US"/>
        </a:p>
      </dgm:t>
    </dgm:pt>
    <dgm:pt modelId="{C4FC3F86-044A-43F5-825E-6BA1448C5935}">
      <dgm:prSet/>
      <dgm:spPr/>
      <dgm:t>
        <a:bodyPr/>
        <a:lstStyle/>
        <a:p>
          <a:pPr>
            <a:defRPr cap="all"/>
          </a:pPr>
          <a:r>
            <a:rPr lang="en-US"/>
            <a:t>Register the Plugin</a:t>
          </a:r>
        </a:p>
      </dgm:t>
    </dgm:pt>
    <dgm:pt modelId="{059E3A4D-7554-4FCA-9B21-5ADDF4F97947}" type="parTrans" cxnId="{F907D5DA-932C-4DC3-8205-B0B608F28D34}">
      <dgm:prSet/>
      <dgm:spPr/>
      <dgm:t>
        <a:bodyPr/>
        <a:lstStyle/>
        <a:p>
          <a:endParaRPr lang="en-US"/>
        </a:p>
      </dgm:t>
    </dgm:pt>
    <dgm:pt modelId="{EC33E969-6332-4A86-B2BB-3BAFA7B0D35F}" type="sibTrans" cxnId="{F907D5DA-932C-4DC3-8205-B0B608F28D34}">
      <dgm:prSet/>
      <dgm:spPr/>
      <dgm:t>
        <a:bodyPr/>
        <a:lstStyle/>
        <a:p>
          <a:endParaRPr lang="en-US"/>
        </a:p>
      </dgm:t>
    </dgm:pt>
    <dgm:pt modelId="{7C5FFA41-8790-4376-B856-D97EC8E70594}">
      <dgm:prSet/>
      <dgm:spPr/>
      <dgm:t>
        <a:bodyPr/>
        <a:lstStyle/>
        <a:p>
          <a:pPr>
            <a:defRPr cap="all"/>
          </a:pPr>
          <a:r>
            <a:rPr lang="en-US"/>
            <a:t>(Clone) Solution to Source</a:t>
          </a:r>
        </a:p>
      </dgm:t>
    </dgm:pt>
    <dgm:pt modelId="{54E94894-BF26-4ADC-BD5B-ADAD680AA7FA}" type="parTrans" cxnId="{06ABCBC3-7159-49A8-B6EA-B500DEBD3A1F}">
      <dgm:prSet/>
      <dgm:spPr/>
      <dgm:t>
        <a:bodyPr/>
        <a:lstStyle/>
        <a:p>
          <a:endParaRPr lang="en-US"/>
        </a:p>
      </dgm:t>
    </dgm:pt>
    <dgm:pt modelId="{74A5F905-79EC-4565-8385-BB2EF6C34E68}" type="sibTrans" cxnId="{06ABCBC3-7159-49A8-B6EA-B500DEBD3A1F}">
      <dgm:prSet/>
      <dgm:spPr/>
      <dgm:t>
        <a:bodyPr/>
        <a:lstStyle/>
        <a:p>
          <a:endParaRPr lang="en-US"/>
        </a:p>
      </dgm:t>
    </dgm:pt>
    <dgm:pt modelId="{D874DB53-BE1B-4AC5-882C-5C720E62D890}">
      <dgm:prSet/>
      <dgm:spPr/>
      <dgm:t>
        <a:bodyPr/>
        <a:lstStyle/>
        <a:p>
          <a:pPr>
            <a:defRPr cap="all"/>
          </a:pPr>
          <a:r>
            <a:rPr lang="en-US"/>
            <a:t>Add to Solution</a:t>
          </a:r>
        </a:p>
      </dgm:t>
    </dgm:pt>
    <dgm:pt modelId="{87B53D4D-6937-499F-93F7-6B6CE2C7259B}" type="parTrans" cxnId="{ADFA76CE-B3CE-450B-954B-9955A04E3EBE}">
      <dgm:prSet/>
      <dgm:spPr/>
      <dgm:t>
        <a:bodyPr/>
        <a:lstStyle/>
        <a:p>
          <a:endParaRPr lang="en-US"/>
        </a:p>
      </dgm:t>
    </dgm:pt>
    <dgm:pt modelId="{63A6AE49-CEA7-4C3E-9C9E-2846171B9F2D}" type="sibTrans" cxnId="{ADFA76CE-B3CE-450B-954B-9955A04E3EBE}">
      <dgm:prSet/>
      <dgm:spPr/>
      <dgm:t>
        <a:bodyPr/>
        <a:lstStyle/>
        <a:p>
          <a:endParaRPr lang="en-US"/>
        </a:p>
      </dgm:t>
    </dgm:pt>
    <dgm:pt modelId="{C10FAD15-399D-4E0D-9E6C-A4F336BE0D68}">
      <dgm:prSet/>
      <dgm:spPr/>
      <dgm:t>
        <a:bodyPr/>
        <a:lstStyle/>
        <a:p>
          <a:pPr>
            <a:defRPr cap="all"/>
          </a:pPr>
          <a:r>
            <a:rPr lang="en-US"/>
            <a:t>Add Reference to CDS Proj</a:t>
          </a:r>
        </a:p>
      </dgm:t>
    </dgm:pt>
    <dgm:pt modelId="{011DE2A9-C28F-4CC0-8EED-BB67B106582A}" type="parTrans" cxnId="{35877199-2BEE-48E3-954C-C2282EE0B8DC}">
      <dgm:prSet/>
      <dgm:spPr/>
      <dgm:t>
        <a:bodyPr/>
        <a:lstStyle/>
        <a:p>
          <a:endParaRPr lang="en-US"/>
        </a:p>
      </dgm:t>
    </dgm:pt>
    <dgm:pt modelId="{F00870C0-AA14-44A1-BB42-9BF6DB4799A7}" type="sibTrans" cxnId="{35877199-2BEE-48E3-954C-C2282EE0B8DC}">
      <dgm:prSet/>
      <dgm:spPr/>
      <dgm:t>
        <a:bodyPr/>
        <a:lstStyle/>
        <a:p>
          <a:endParaRPr lang="en-US"/>
        </a:p>
      </dgm:t>
    </dgm:pt>
    <dgm:pt modelId="{7CA42588-FF34-47A0-9A7A-F34973BDD255}">
      <dgm:prSet/>
      <dgm:spPr/>
      <dgm:t>
        <a:bodyPr/>
        <a:lstStyle/>
        <a:p>
          <a:pPr>
            <a:defRPr cap="all"/>
          </a:pPr>
          <a:r>
            <a:rPr lang="en-US"/>
            <a:t>Modify Build Pipeline to use the new Build Model</a:t>
          </a:r>
        </a:p>
      </dgm:t>
    </dgm:pt>
    <dgm:pt modelId="{622AE177-5ECD-46A8-B657-11C10360E6AB}" type="parTrans" cxnId="{8009236F-6FED-4C07-9DFE-6F49FB5F9F92}">
      <dgm:prSet/>
      <dgm:spPr/>
      <dgm:t>
        <a:bodyPr/>
        <a:lstStyle/>
        <a:p>
          <a:endParaRPr lang="en-US"/>
        </a:p>
      </dgm:t>
    </dgm:pt>
    <dgm:pt modelId="{3BE21A7B-FDCB-43F4-8B31-C7CF54888A3A}" type="sibTrans" cxnId="{8009236F-6FED-4C07-9DFE-6F49FB5F9F92}">
      <dgm:prSet/>
      <dgm:spPr/>
      <dgm:t>
        <a:bodyPr/>
        <a:lstStyle/>
        <a:p>
          <a:endParaRPr lang="en-US"/>
        </a:p>
      </dgm:t>
    </dgm:pt>
    <dgm:pt modelId="{30540754-11D1-4F31-82D1-FE44905AC87A}" type="pres">
      <dgm:prSet presAssocID="{96FAA26F-0D02-4E87-85C5-48FDFBBA36A0}" presName="root" presStyleCnt="0">
        <dgm:presLayoutVars>
          <dgm:dir/>
          <dgm:resizeHandles val="exact"/>
        </dgm:presLayoutVars>
      </dgm:prSet>
      <dgm:spPr/>
    </dgm:pt>
    <dgm:pt modelId="{51B2297D-FA49-4F08-ADC6-D82F913EA6C6}" type="pres">
      <dgm:prSet presAssocID="{22FD7F49-B3B7-4CD2-9653-4A06C72AAEE3}" presName="compNode" presStyleCnt="0"/>
      <dgm:spPr/>
    </dgm:pt>
    <dgm:pt modelId="{2FAD9D70-BD52-4A0C-8005-E8EE56BC23D9}" type="pres">
      <dgm:prSet presAssocID="{22FD7F49-B3B7-4CD2-9653-4A06C72AAEE3}" presName="iconBgRect" presStyleLbl="bgShp" presStyleIdx="0" presStyleCnt="6"/>
      <dgm:spPr/>
    </dgm:pt>
    <dgm:pt modelId="{9506EF8C-CB92-4493-A603-A80C203DCA5F}" type="pres">
      <dgm:prSet presAssocID="{22FD7F49-B3B7-4CD2-9653-4A06C72AAEE3}"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65A2FD74-8A81-439F-B9BF-BB87B14AC63B}" type="pres">
      <dgm:prSet presAssocID="{22FD7F49-B3B7-4CD2-9653-4A06C72AAEE3}" presName="spaceRect" presStyleCnt="0"/>
      <dgm:spPr/>
    </dgm:pt>
    <dgm:pt modelId="{29C419F1-A536-4A71-9B4D-9A86BFB062F0}" type="pres">
      <dgm:prSet presAssocID="{22FD7F49-B3B7-4CD2-9653-4A06C72AAEE3}" presName="textRect" presStyleLbl="revTx" presStyleIdx="0" presStyleCnt="6">
        <dgm:presLayoutVars>
          <dgm:chMax val="1"/>
          <dgm:chPref val="1"/>
        </dgm:presLayoutVars>
      </dgm:prSet>
      <dgm:spPr/>
    </dgm:pt>
    <dgm:pt modelId="{E0E43C94-E3DB-4B3F-8404-EECC1EC320E4}" type="pres">
      <dgm:prSet presAssocID="{1449D140-F298-453D-AE22-5C5BC275A9CA}" presName="sibTrans" presStyleCnt="0"/>
      <dgm:spPr/>
    </dgm:pt>
    <dgm:pt modelId="{6DE8A8AA-009A-4D44-8BB8-470E7C099DB7}" type="pres">
      <dgm:prSet presAssocID="{C4FC3F86-044A-43F5-825E-6BA1448C5935}" presName="compNode" presStyleCnt="0"/>
      <dgm:spPr/>
    </dgm:pt>
    <dgm:pt modelId="{A23AFE43-EB86-4250-915A-639D30CCDBF7}" type="pres">
      <dgm:prSet presAssocID="{C4FC3F86-044A-43F5-825E-6BA1448C5935}" presName="iconBgRect" presStyleLbl="bgShp" presStyleIdx="1" presStyleCnt="6"/>
      <dgm:spPr/>
    </dgm:pt>
    <dgm:pt modelId="{1F8AE41F-97E2-41B2-9F41-64B77A0147EF}" type="pres">
      <dgm:prSet presAssocID="{C4FC3F86-044A-43F5-825E-6BA1448C593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1BA6E9C4-9D4F-46F2-9A4E-BE68CCF5A7F0}" type="pres">
      <dgm:prSet presAssocID="{C4FC3F86-044A-43F5-825E-6BA1448C5935}" presName="spaceRect" presStyleCnt="0"/>
      <dgm:spPr/>
    </dgm:pt>
    <dgm:pt modelId="{CEEC9B89-8F38-4F61-9A48-E5546D40AF04}" type="pres">
      <dgm:prSet presAssocID="{C4FC3F86-044A-43F5-825E-6BA1448C5935}" presName="textRect" presStyleLbl="revTx" presStyleIdx="1" presStyleCnt="6">
        <dgm:presLayoutVars>
          <dgm:chMax val="1"/>
          <dgm:chPref val="1"/>
        </dgm:presLayoutVars>
      </dgm:prSet>
      <dgm:spPr/>
    </dgm:pt>
    <dgm:pt modelId="{DCE7A6B9-22AC-430D-8BAF-FE232DF824F0}" type="pres">
      <dgm:prSet presAssocID="{EC33E969-6332-4A86-B2BB-3BAFA7B0D35F}" presName="sibTrans" presStyleCnt="0"/>
      <dgm:spPr/>
    </dgm:pt>
    <dgm:pt modelId="{F9AFA963-0E6A-4C60-9196-B3D067DB76C3}" type="pres">
      <dgm:prSet presAssocID="{7C5FFA41-8790-4376-B856-D97EC8E70594}" presName="compNode" presStyleCnt="0"/>
      <dgm:spPr/>
    </dgm:pt>
    <dgm:pt modelId="{3A50F3E0-09A4-4C23-9024-C56299B99743}" type="pres">
      <dgm:prSet presAssocID="{7C5FFA41-8790-4376-B856-D97EC8E70594}" presName="iconBgRect" presStyleLbl="bgShp" presStyleIdx="2" presStyleCnt="6"/>
      <dgm:spPr/>
    </dgm:pt>
    <dgm:pt modelId="{68676A4D-FA66-481E-81D2-52485F0C516F}" type="pres">
      <dgm:prSet presAssocID="{7C5FFA41-8790-4376-B856-D97EC8E70594}"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D380268-D49D-43D6-B0FB-C0536E50B20B}" type="pres">
      <dgm:prSet presAssocID="{7C5FFA41-8790-4376-B856-D97EC8E70594}" presName="spaceRect" presStyleCnt="0"/>
      <dgm:spPr/>
    </dgm:pt>
    <dgm:pt modelId="{914B562A-1DA0-41E9-A5F0-40686F003AAB}" type="pres">
      <dgm:prSet presAssocID="{7C5FFA41-8790-4376-B856-D97EC8E70594}" presName="textRect" presStyleLbl="revTx" presStyleIdx="2" presStyleCnt="6">
        <dgm:presLayoutVars>
          <dgm:chMax val="1"/>
          <dgm:chPref val="1"/>
        </dgm:presLayoutVars>
      </dgm:prSet>
      <dgm:spPr/>
    </dgm:pt>
    <dgm:pt modelId="{4287512B-6A37-44F8-A3A4-5F0AA52D0BBA}" type="pres">
      <dgm:prSet presAssocID="{74A5F905-79EC-4565-8385-BB2EF6C34E68}" presName="sibTrans" presStyleCnt="0"/>
      <dgm:spPr/>
    </dgm:pt>
    <dgm:pt modelId="{8EED1DBC-C1B0-461D-9A21-7933F73EF2D6}" type="pres">
      <dgm:prSet presAssocID="{D874DB53-BE1B-4AC5-882C-5C720E62D890}" presName="compNode" presStyleCnt="0"/>
      <dgm:spPr/>
    </dgm:pt>
    <dgm:pt modelId="{2FA64536-582F-4172-B1E3-2206E7AFB962}" type="pres">
      <dgm:prSet presAssocID="{D874DB53-BE1B-4AC5-882C-5C720E62D890}" presName="iconBgRect" presStyleLbl="bgShp" presStyleIdx="3" presStyleCnt="6"/>
      <dgm:spPr/>
    </dgm:pt>
    <dgm:pt modelId="{0E13DB33-3232-4FFC-96B4-0BDB7D0C61DD}" type="pres">
      <dgm:prSet presAssocID="{D874DB53-BE1B-4AC5-882C-5C720E62D89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d"/>
        </a:ext>
      </dgm:extLst>
    </dgm:pt>
    <dgm:pt modelId="{5580E2B5-3802-4FE5-B635-5DE8BF908B0E}" type="pres">
      <dgm:prSet presAssocID="{D874DB53-BE1B-4AC5-882C-5C720E62D890}" presName="spaceRect" presStyleCnt="0"/>
      <dgm:spPr/>
    </dgm:pt>
    <dgm:pt modelId="{7EB67260-99F8-4C1D-A580-AC06C4875E10}" type="pres">
      <dgm:prSet presAssocID="{D874DB53-BE1B-4AC5-882C-5C720E62D890}" presName="textRect" presStyleLbl="revTx" presStyleIdx="3" presStyleCnt="6">
        <dgm:presLayoutVars>
          <dgm:chMax val="1"/>
          <dgm:chPref val="1"/>
        </dgm:presLayoutVars>
      </dgm:prSet>
      <dgm:spPr/>
    </dgm:pt>
    <dgm:pt modelId="{5DA074B2-F88B-463C-B79A-8B2CF1E53AE0}" type="pres">
      <dgm:prSet presAssocID="{63A6AE49-CEA7-4C3E-9C9E-2846171B9F2D}" presName="sibTrans" presStyleCnt="0"/>
      <dgm:spPr/>
    </dgm:pt>
    <dgm:pt modelId="{97B5CDE5-F8F4-487D-8D81-8E14C1144151}" type="pres">
      <dgm:prSet presAssocID="{C10FAD15-399D-4E0D-9E6C-A4F336BE0D68}" presName="compNode" presStyleCnt="0"/>
      <dgm:spPr/>
    </dgm:pt>
    <dgm:pt modelId="{223D921D-FD5B-4F80-B403-035312C1837D}" type="pres">
      <dgm:prSet presAssocID="{C10FAD15-399D-4E0D-9E6C-A4F336BE0D68}" presName="iconBgRect" presStyleLbl="bgShp" presStyleIdx="4" presStyleCnt="6"/>
      <dgm:spPr/>
    </dgm:pt>
    <dgm:pt modelId="{978847C0-EC34-4B5B-A56A-9D15C4474E9D}" type="pres">
      <dgm:prSet presAssocID="{C10FAD15-399D-4E0D-9E6C-A4F336BE0D6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perclip"/>
        </a:ext>
      </dgm:extLst>
    </dgm:pt>
    <dgm:pt modelId="{914D9374-F46D-427C-88DA-758634273AB7}" type="pres">
      <dgm:prSet presAssocID="{C10FAD15-399D-4E0D-9E6C-A4F336BE0D68}" presName="spaceRect" presStyleCnt="0"/>
      <dgm:spPr/>
    </dgm:pt>
    <dgm:pt modelId="{D4E606F6-6E75-4150-AD8B-153A0565157A}" type="pres">
      <dgm:prSet presAssocID="{C10FAD15-399D-4E0D-9E6C-A4F336BE0D68}" presName="textRect" presStyleLbl="revTx" presStyleIdx="4" presStyleCnt="6">
        <dgm:presLayoutVars>
          <dgm:chMax val="1"/>
          <dgm:chPref val="1"/>
        </dgm:presLayoutVars>
      </dgm:prSet>
      <dgm:spPr/>
    </dgm:pt>
    <dgm:pt modelId="{2EF0CE60-88AC-4391-BA37-359DFEE0B3B9}" type="pres">
      <dgm:prSet presAssocID="{F00870C0-AA14-44A1-BB42-9BF6DB4799A7}" presName="sibTrans" presStyleCnt="0"/>
      <dgm:spPr/>
    </dgm:pt>
    <dgm:pt modelId="{20BD7F7C-CE45-48FB-A837-CDD5164193FF}" type="pres">
      <dgm:prSet presAssocID="{7CA42588-FF34-47A0-9A7A-F34973BDD255}" presName="compNode" presStyleCnt="0"/>
      <dgm:spPr/>
    </dgm:pt>
    <dgm:pt modelId="{3F4B8CE5-E6C0-4440-87B6-1A1F7E3B4AE7}" type="pres">
      <dgm:prSet presAssocID="{7CA42588-FF34-47A0-9A7A-F34973BDD255}" presName="iconBgRect" presStyleLbl="bgShp" presStyleIdx="5" presStyleCnt="6"/>
      <dgm:spPr/>
    </dgm:pt>
    <dgm:pt modelId="{8D3789E9-46A2-47AD-A182-10B24C4EA111}" type="pres">
      <dgm:prSet presAssocID="{7CA42588-FF34-47A0-9A7A-F34973BDD25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Excavator"/>
        </a:ext>
      </dgm:extLst>
    </dgm:pt>
    <dgm:pt modelId="{D86ABE61-C534-4F1A-BBD6-522090D12572}" type="pres">
      <dgm:prSet presAssocID="{7CA42588-FF34-47A0-9A7A-F34973BDD255}" presName="spaceRect" presStyleCnt="0"/>
      <dgm:spPr/>
    </dgm:pt>
    <dgm:pt modelId="{55DEBC14-9B16-420A-865B-0D7398240494}" type="pres">
      <dgm:prSet presAssocID="{7CA42588-FF34-47A0-9A7A-F34973BDD255}" presName="textRect" presStyleLbl="revTx" presStyleIdx="5" presStyleCnt="6">
        <dgm:presLayoutVars>
          <dgm:chMax val="1"/>
          <dgm:chPref val="1"/>
        </dgm:presLayoutVars>
      </dgm:prSet>
      <dgm:spPr/>
    </dgm:pt>
  </dgm:ptLst>
  <dgm:cxnLst>
    <dgm:cxn modelId="{DE562005-99DD-4327-B1D7-05F09E814D8C}" type="presOf" srcId="{C4FC3F86-044A-43F5-825E-6BA1448C5935}" destId="{CEEC9B89-8F38-4F61-9A48-E5546D40AF04}" srcOrd="0" destOrd="0" presId="urn:microsoft.com/office/officeart/2018/5/layout/IconCircleLabelList"/>
    <dgm:cxn modelId="{8009236F-6FED-4C07-9DFE-6F49FB5F9F92}" srcId="{96FAA26F-0D02-4E87-85C5-48FDFBBA36A0}" destId="{7CA42588-FF34-47A0-9A7A-F34973BDD255}" srcOrd="5" destOrd="0" parTransId="{622AE177-5ECD-46A8-B657-11C10360E6AB}" sibTransId="{3BE21A7B-FDCB-43F4-8B31-C7CF54888A3A}"/>
    <dgm:cxn modelId="{F7F8E66F-9BF4-4577-9537-516207774858}" type="presOf" srcId="{7CA42588-FF34-47A0-9A7A-F34973BDD255}" destId="{55DEBC14-9B16-420A-865B-0D7398240494}" srcOrd="0" destOrd="0" presId="urn:microsoft.com/office/officeart/2018/5/layout/IconCircleLabelList"/>
    <dgm:cxn modelId="{28B36557-F021-4812-BB35-674B71C2D3E0}" type="presOf" srcId="{96FAA26F-0D02-4E87-85C5-48FDFBBA36A0}" destId="{30540754-11D1-4F31-82D1-FE44905AC87A}" srcOrd="0" destOrd="0" presId="urn:microsoft.com/office/officeart/2018/5/layout/IconCircleLabelList"/>
    <dgm:cxn modelId="{FE9DC691-5328-4EFF-8D9B-4E904A9B7AA4}" type="presOf" srcId="{C10FAD15-399D-4E0D-9E6C-A4F336BE0D68}" destId="{D4E606F6-6E75-4150-AD8B-153A0565157A}" srcOrd="0" destOrd="0" presId="urn:microsoft.com/office/officeart/2018/5/layout/IconCircleLabelList"/>
    <dgm:cxn modelId="{35877199-2BEE-48E3-954C-C2282EE0B8DC}" srcId="{96FAA26F-0D02-4E87-85C5-48FDFBBA36A0}" destId="{C10FAD15-399D-4E0D-9E6C-A4F336BE0D68}" srcOrd="4" destOrd="0" parTransId="{011DE2A9-C28F-4CC0-8EED-BB67B106582A}" sibTransId="{F00870C0-AA14-44A1-BB42-9BF6DB4799A7}"/>
    <dgm:cxn modelId="{6981F19B-58C8-40F5-8DB3-325F7CA20A7D}" type="presOf" srcId="{D874DB53-BE1B-4AC5-882C-5C720E62D890}" destId="{7EB67260-99F8-4C1D-A580-AC06C4875E10}" srcOrd="0" destOrd="0" presId="urn:microsoft.com/office/officeart/2018/5/layout/IconCircleLabelList"/>
    <dgm:cxn modelId="{06ABCBC3-7159-49A8-B6EA-B500DEBD3A1F}" srcId="{96FAA26F-0D02-4E87-85C5-48FDFBBA36A0}" destId="{7C5FFA41-8790-4376-B856-D97EC8E70594}" srcOrd="2" destOrd="0" parTransId="{54E94894-BF26-4ADC-BD5B-ADAD680AA7FA}" sibTransId="{74A5F905-79EC-4565-8385-BB2EF6C34E68}"/>
    <dgm:cxn modelId="{0F5D8EC7-4A55-4618-8CB8-F1231603C39D}" type="presOf" srcId="{7C5FFA41-8790-4376-B856-D97EC8E70594}" destId="{914B562A-1DA0-41E9-A5F0-40686F003AAB}" srcOrd="0" destOrd="0" presId="urn:microsoft.com/office/officeart/2018/5/layout/IconCircleLabelList"/>
    <dgm:cxn modelId="{ADFA76CE-B3CE-450B-954B-9955A04E3EBE}" srcId="{96FAA26F-0D02-4E87-85C5-48FDFBBA36A0}" destId="{D874DB53-BE1B-4AC5-882C-5C720E62D890}" srcOrd="3" destOrd="0" parTransId="{87B53D4D-6937-499F-93F7-6B6CE2C7259B}" sibTransId="{63A6AE49-CEA7-4C3E-9C9E-2846171B9F2D}"/>
    <dgm:cxn modelId="{03BD6ED6-8C62-4651-B394-6D3F121E5088}" srcId="{96FAA26F-0D02-4E87-85C5-48FDFBBA36A0}" destId="{22FD7F49-B3B7-4CD2-9653-4A06C72AAEE3}" srcOrd="0" destOrd="0" parTransId="{0C803E90-5F18-400F-B62A-C007C5FDB061}" sibTransId="{1449D140-F298-453D-AE22-5C5BC275A9CA}"/>
    <dgm:cxn modelId="{F907D5DA-932C-4DC3-8205-B0B608F28D34}" srcId="{96FAA26F-0D02-4E87-85C5-48FDFBBA36A0}" destId="{C4FC3F86-044A-43F5-825E-6BA1448C5935}" srcOrd="1" destOrd="0" parTransId="{059E3A4D-7554-4FCA-9B21-5ADDF4F97947}" sibTransId="{EC33E969-6332-4A86-B2BB-3BAFA7B0D35F}"/>
    <dgm:cxn modelId="{682B4FE6-B44B-4832-B4EB-61C77C99626E}" type="presOf" srcId="{22FD7F49-B3B7-4CD2-9653-4A06C72AAEE3}" destId="{29C419F1-A536-4A71-9B4D-9A86BFB062F0}" srcOrd="0" destOrd="0" presId="urn:microsoft.com/office/officeart/2018/5/layout/IconCircleLabelList"/>
    <dgm:cxn modelId="{44A7F64A-0C04-49DA-876E-DE76D923A7E5}" type="presParOf" srcId="{30540754-11D1-4F31-82D1-FE44905AC87A}" destId="{51B2297D-FA49-4F08-ADC6-D82F913EA6C6}" srcOrd="0" destOrd="0" presId="urn:microsoft.com/office/officeart/2018/5/layout/IconCircleLabelList"/>
    <dgm:cxn modelId="{758B3045-DC9A-421F-AA61-EDFDE57E2A17}" type="presParOf" srcId="{51B2297D-FA49-4F08-ADC6-D82F913EA6C6}" destId="{2FAD9D70-BD52-4A0C-8005-E8EE56BC23D9}" srcOrd="0" destOrd="0" presId="urn:microsoft.com/office/officeart/2018/5/layout/IconCircleLabelList"/>
    <dgm:cxn modelId="{EEFCCF00-CF3F-45AF-889A-2CBA6869EE60}" type="presParOf" srcId="{51B2297D-FA49-4F08-ADC6-D82F913EA6C6}" destId="{9506EF8C-CB92-4493-A603-A80C203DCA5F}" srcOrd="1" destOrd="0" presId="urn:microsoft.com/office/officeart/2018/5/layout/IconCircleLabelList"/>
    <dgm:cxn modelId="{D67FB73A-02A6-4CBA-9632-98E9FC7FE970}" type="presParOf" srcId="{51B2297D-FA49-4F08-ADC6-D82F913EA6C6}" destId="{65A2FD74-8A81-439F-B9BF-BB87B14AC63B}" srcOrd="2" destOrd="0" presId="urn:microsoft.com/office/officeart/2018/5/layout/IconCircleLabelList"/>
    <dgm:cxn modelId="{B4B62ABB-95F2-4606-BD82-2EE7358BA281}" type="presParOf" srcId="{51B2297D-FA49-4F08-ADC6-D82F913EA6C6}" destId="{29C419F1-A536-4A71-9B4D-9A86BFB062F0}" srcOrd="3" destOrd="0" presId="urn:microsoft.com/office/officeart/2018/5/layout/IconCircleLabelList"/>
    <dgm:cxn modelId="{8D5125BB-2E63-481A-91E0-D04325E92F29}" type="presParOf" srcId="{30540754-11D1-4F31-82D1-FE44905AC87A}" destId="{E0E43C94-E3DB-4B3F-8404-EECC1EC320E4}" srcOrd="1" destOrd="0" presId="urn:microsoft.com/office/officeart/2018/5/layout/IconCircleLabelList"/>
    <dgm:cxn modelId="{A865E3D2-3EE0-4611-B3C5-3B9E823BDBEF}" type="presParOf" srcId="{30540754-11D1-4F31-82D1-FE44905AC87A}" destId="{6DE8A8AA-009A-4D44-8BB8-470E7C099DB7}" srcOrd="2" destOrd="0" presId="urn:microsoft.com/office/officeart/2018/5/layout/IconCircleLabelList"/>
    <dgm:cxn modelId="{AB7BA6CD-63EF-409C-8F7A-579431A97C71}" type="presParOf" srcId="{6DE8A8AA-009A-4D44-8BB8-470E7C099DB7}" destId="{A23AFE43-EB86-4250-915A-639D30CCDBF7}" srcOrd="0" destOrd="0" presId="urn:microsoft.com/office/officeart/2018/5/layout/IconCircleLabelList"/>
    <dgm:cxn modelId="{EB60D2CD-B501-4928-A2AF-272013FE0015}" type="presParOf" srcId="{6DE8A8AA-009A-4D44-8BB8-470E7C099DB7}" destId="{1F8AE41F-97E2-41B2-9F41-64B77A0147EF}" srcOrd="1" destOrd="0" presId="urn:microsoft.com/office/officeart/2018/5/layout/IconCircleLabelList"/>
    <dgm:cxn modelId="{5C22E045-A420-4E19-AE46-E3A27D223D71}" type="presParOf" srcId="{6DE8A8AA-009A-4D44-8BB8-470E7C099DB7}" destId="{1BA6E9C4-9D4F-46F2-9A4E-BE68CCF5A7F0}" srcOrd="2" destOrd="0" presId="urn:microsoft.com/office/officeart/2018/5/layout/IconCircleLabelList"/>
    <dgm:cxn modelId="{9428EFAD-2234-4A81-8F9F-558701C49F1C}" type="presParOf" srcId="{6DE8A8AA-009A-4D44-8BB8-470E7C099DB7}" destId="{CEEC9B89-8F38-4F61-9A48-E5546D40AF04}" srcOrd="3" destOrd="0" presId="urn:microsoft.com/office/officeart/2018/5/layout/IconCircleLabelList"/>
    <dgm:cxn modelId="{C269A0BE-87D4-4AC8-95AD-07672C930420}" type="presParOf" srcId="{30540754-11D1-4F31-82D1-FE44905AC87A}" destId="{DCE7A6B9-22AC-430D-8BAF-FE232DF824F0}" srcOrd="3" destOrd="0" presId="urn:microsoft.com/office/officeart/2018/5/layout/IconCircleLabelList"/>
    <dgm:cxn modelId="{3E9FCFB7-D660-4FFD-B093-1110B6C5153E}" type="presParOf" srcId="{30540754-11D1-4F31-82D1-FE44905AC87A}" destId="{F9AFA963-0E6A-4C60-9196-B3D067DB76C3}" srcOrd="4" destOrd="0" presId="urn:microsoft.com/office/officeart/2018/5/layout/IconCircleLabelList"/>
    <dgm:cxn modelId="{1E1A437F-A32E-4286-92AA-0D7CF579DBBA}" type="presParOf" srcId="{F9AFA963-0E6A-4C60-9196-B3D067DB76C3}" destId="{3A50F3E0-09A4-4C23-9024-C56299B99743}" srcOrd="0" destOrd="0" presId="urn:microsoft.com/office/officeart/2018/5/layout/IconCircleLabelList"/>
    <dgm:cxn modelId="{10EDE8B4-C4F0-4AB9-BE64-0C9063DCCA12}" type="presParOf" srcId="{F9AFA963-0E6A-4C60-9196-B3D067DB76C3}" destId="{68676A4D-FA66-481E-81D2-52485F0C516F}" srcOrd="1" destOrd="0" presId="urn:microsoft.com/office/officeart/2018/5/layout/IconCircleLabelList"/>
    <dgm:cxn modelId="{0A2D1837-B9DA-4B46-937A-8BC102200746}" type="presParOf" srcId="{F9AFA963-0E6A-4C60-9196-B3D067DB76C3}" destId="{FD380268-D49D-43D6-B0FB-C0536E50B20B}" srcOrd="2" destOrd="0" presId="urn:microsoft.com/office/officeart/2018/5/layout/IconCircleLabelList"/>
    <dgm:cxn modelId="{4078E6D8-E227-486C-9B0C-67EE59BA12CD}" type="presParOf" srcId="{F9AFA963-0E6A-4C60-9196-B3D067DB76C3}" destId="{914B562A-1DA0-41E9-A5F0-40686F003AAB}" srcOrd="3" destOrd="0" presId="urn:microsoft.com/office/officeart/2018/5/layout/IconCircleLabelList"/>
    <dgm:cxn modelId="{CB30370F-99D7-454E-ABCE-C385DAEA1B17}" type="presParOf" srcId="{30540754-11D1-4F31-82D1-FE44905AC87A}" destId="{4287512B-6A37-44F8-A3A4-5F0AA52D0BBA}" srcOrd="5" destOrd="0" presId="urn:microsoft.com/office/officeart/2018/5/layout/IconCircleLabelList"/>
    <dgm:cxn modelId="{4519EE88-A2E9-4D55-ABC5-73920CB2DD2E}" type="presParOf" srcId="{30540754-11D1-4F31-82D1-FE44905AC87A}" destId="{8EED1DBC-C1B0-461D-9A21-7933F73EF2D6}" srcOrd="6" destOrd="0" presId="urn:microsoft.com/office/officeart/2018/5/layout/IconCircleLabelList"/>
    <dgm:cxn modelId="{249E6181-2184-4852-8098-FCEFCCE4DD84}" type="presParOf" srcId="{8EED1DBC-C1B0-461D-9A21-7933F73EF2D6}" destId="{2FA64536-582F-4172-B1E3-2206E7AFB962}" srcOrd="0" destOrd="0" presId="urn:microsoft.com/office/officeart/2018/5/layout/IconCircleLabelList"/>
    <dgm:cxn modelId="{329AF9B0-F18F-4CEE-A05C-253A597BDDA6}" type="presParOf" srcId="{8EED1DBC-C1B0-461D-9A21-7933F73EF2D6}" destId="{0E13DB33-3232-4FFC-96B4-0BDB7D0C61DD}" srcOrd="1" destOrd="0" presId="urn:microsoft.com/office/officeart/2018/5/layout/IconCircleLabelList"/>
    <dgm:cxn modelId="{94827EA4-A651-4266-BCAF-87A3BB06E895}" type="presParOf" srcId="{8EED1DBC-C1B0-461D-9A21-7933F73EF2D6}" destId="{5580E2B5-3802-4FE5-B635-5DE8BF908B0E}" srcOrd="2" destOrd="0" presId="urn:microsoft.com/office/officeart/2018/5/layout/IconCircleLabelList"/>
    <dgm:cxn modelId="{6F1C459E-7194-49E6-9A1A-3ACD9838D966}" type="presParOf" srcId="{8EED1DBC-C1B0-461D-9A21-7933F73EF2D6}" destId="{7EB67260-99F8-4C1D-A580-AC06C4875E10}" srcOrd="3" destOrd="0" presId="urn:microsoft.com/office/officeart/2018/5/layout/IconCircleLabelList"/>
    <dgm:cxn modelId="{AD999BC7-B798-43D0-80F6-75C02D43C135}" type="presParOf" srcId="{30540754-11D1-4F31-82D1-FE44905AC87A}" destId="{5DA074B2-F88B-463C-B79A-8B2CF1E53AE0}" srcOrd="7" destOrd="0" presId="urn:microsoft.com/office/officeart/2018/5/layout/IconCircleLabelList"/>
    <dgm:cxn modelId="{8B7234E7-B34C-4A2A-A3BA-8EB6595A0A09}" type="presParOf" srcId="{30540754-11D1-4F31-82D1-FE44905AC87A}" destId="{97B5CDE5-F8F4-487D-8D81-8E14C1144151}" srcOrd="8" destOrd="0" presId="urn:microsoft.com/office/officeart/2018/5/layout/IconCircleLabelList"/>
    <dgm:cxn modelId="{DD8C4152-185F-4B70-851D-7FA7675F2A97}" type="presParOf" srcId="{97B5CDE5-F8F4-487D-8D81-8E14C1144151}" destId="{223D921D-FD5B-4F80-B403-035312C1837D}" srcOrd="0" destOrd="0" presId="urn:microsoft.com/office/officeart/2018/5/layout/IconCircleLabelList"/>
    <dgm:cxn modelId="{0E6698BB-6BBA-4B0C-8059-162439BCEAF0}" type="presParOf" srcId="{97B5CDE5-F8F4-487D-8D81-8E14C1144151}" destId="{978847C0-EC34-4B5B-A56A-9D15C4474E9D}" srcOrd="1" destOrd="0" presId="urn:microsoft.com/office/officeart/2018/5/layout/IconCircleLabelList"/>
    <dgm:cxn modelId="{46A5D15C-D80A-4727-BF62-89511DDCE9DC}" type="presParOf" srcId="{97B5CDE5-F8F4-487D-8D81-8E14C1144151}" destId="{914D9374-F46D-427C-88DA-758634273AB7}" srcOrd="2" destOrd="0" presId="urn:microsoft.com/office/officeart/2018/5/layout/IconCircleLabelList"/>
    <dgm:cxn modelId="{D61882AA-95CD-4743-963B-A49351B8525A}" type="presParOf" srcId="{97B5CDE5-F8F4-487D-8D81-8E14C1144151}" destId="{D4E606F6-6E75-4150-AD8B-153A0565157A}" srcOrd="3" destOrd="0" presId="urn:microsoft.com/office/officeart/2018/5/layout/IconCircleLabelList"/>
    <dgm:cxn modelId="{CA0519E8-FEB1-4233-9730-95FCF89CC8F0}" type="presParOf" srcId="{30540754-11D1-4F31-82D1-FE44905AC87A}" destId="{2EF0CE60-88AC-4391-BA37-359DFEE0B3B9}" srcOrd="9" destOrd="0" presId="urn:microsoft.com/office/officeart/2018/5/layout/IconCircleLabelList"/>
    <dgm:cxn modelId="{C3FC24B3-069E-48F5-9E77-A790EDE91D2C}" type="presParOf" srcId="{30540754-11D1-4F31-82D1-FE44905AC87A}" destId="{20BD7F7C-CE45-48FB-A837-CDD5164193FF}" srcOrd="10" destOrd="0" presId="urn:microsoft.com/office/officeart/2018/5/layout/IconCircleLabelList"/>
    <dgm:cxn modelId="{EB4A1C9D-FA2A-48EB-9C71-C5A70B51960A}" type="presParOf" srcId="{20BD7F7C-CE45-48FB-A837-CDD5164193FF}" destId="{3F4B8CE5-E6C0-4440-87B6-1A1F7E3B4AE7}" srcOrd="0" destOrd="0" presId="urn:microsoft.com/office/officeart/2018/5/layout/IconCircleLabelList"/>
    <dgm:cxn modelId="{1AEE09A6-A460-4A59-8794-1F578F756905}" type="presParOf" srcId="{20BD7F7C-CE45-48FB-A837-CDD5164193FF}" destId="{8D3789E9-46A2-47AD-A182-10B24C4EA111}" srcOrd="1" destOrd="0" presId="urn:microsoft.com/office/officeart/2018/5/layout/IconCircleLabelList"/>
    <dgm:cxn modelId="{EB5E9F51-B546-449A-B638-E4470A516D9C}" type="presParOf" srcId="{20BD7F7C-CE45-48FB-A837-CDD5164193FF}" destId="{D86ABE61-C534-4F1A-BBD6-522090D12572}" srcOrd="2" destOrd="0" presId="urn:microsoft.com/office/officeart/2018/5/layout/IconCircleLabelList"/>
    <dgm:cxn modelId="{62C8558C-EEFA-4124-B95B-5C55DFE609C8}" type="presParOf" srcId="{20BD7F7C-CE45-48FB-A837-CDD5164193FF}" destId="{55DEBC14-9B16-420A-865B-0D739824049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24E15F7-03FB-4BF8-BB90-0F164D9E918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EF376A-4260-4630-865F-095AC98D9FDB}">
      <dgm:prSet/>
      <dgm:spPr/>
      <dgm:t>
        <a:bodyPr/>
        <a:lstStyle/>
        <a:p>
          <a:r>
            <a:rPr lang="en-US"/>
            <a:t>Environments as Azure DevOps variable</a:t>
          </a:r>
        </a:p>
      </dgm:t>
    </dgm:pt>
    <dgm:pt modelId="{963277B3-9059-41EF-AEF8-D578C0BA67B7}" type="parTrans" cxnId="{7E02A3A2-34C8-4633-A017-430D36BA5FE2}">
      <dgm:prSet/>
      <dgm:spPr/>
      <dgm:t>
        <a:bodyPr/>
        <a:lstStyle/>
        <a:p>
          <a:endParaRPr lang="en-US"/>
        </a:p>
      </dgm:t>
    </dgm:pt>
    <dgm:pt modelId="{51BB0380-5AED-496B-867C-30F23E89C679}" type="sibTrans" cxnId="{7E02A3A2-34C8-4633-A017-430D36BA5FE2}">
      <dgm:prSet/>
      <dgm:spPr/>
      <dgm:t>
        <a:bodyPr/>
        <a:lstStyle/>
        <a:p>
          <a:endParaRPr lang="en-US"/>
        </a:p>
      </dgm:t>
    </dgm:pt>
    <dgm:pt modelId="{1D7C73F1-C257-460D-A4E4-BE42A81CA0E6}">
      <dgm:prSet/>
      <dgm:spPr/>
      <dgm:t>
        <a:bodyPr/>
        <a:lstStyle/>
        <a:p>
          <a:r>
            <a:rPr lang="en-US"/>
            <a:t>Support for both Dynamics 365 CE &amp; CDS Environments</a:t>
          </a:r>
        </a:p>
      </dgm:t>
    </dgm:pt>
    <dgm:pt modelId="{3D00FF50-5891-454E-BE72-C8444CE41969}" type="parTrans" cxnId="{B2D6EEB6-771C-451D-A636-BD39FD344FB9}">
      <dgm:prSet/>
      <dgm:spPr/>
      <dgm:t>
        <a:bodyPr/>
        <a:lstStyle/>
        <a:p>
          <a:endParaRPr lang="en-US"/>
        </a:p>
      </dgm:t>
    </dgm:pt>
    <dgm:pt modelId="{EBA859BB-ED69-457E-870D-8CA9DDF84C57}" type="sibTrans" cxnId="{B2D6EEB6-771C-451D-A636-BD39FD344FB9}">
      <dgm:prSet/>
      <dgm:spPr/>
      <dgm:t>
        <a:bodyPr/>
        <a:lstStyle/>
        <a:p>
          <a:endParaRPr lang="en-US"/>
        </a:p>
      </dgm:t>
    </dgm:pt>
    <dgm:pt modelId="{8D0AEE48-96FC-48D1-A134-93BB387A6591}">
      <dgm:prSet/>
      <dgm:spPr/>
      <dgm:t>
        <a:bodyPr/>
        <a:lstStyle/>
        <a:p>
          <a:r>
            <a:rPr lang="en-US"/>
            <a:t>Service Principals Auth</a:t>
          </a:r>
        </a:p>
      </dgm:t>
    </dgm:pt>
    <dgm:pt modelId="{0169A8E0-668D-4C07-95F4-0C671145B463}" type="parTrans" cxnId="{DB695BC4-6D7A-4C06-A6C3-2BE114184A48}">
      <dgm:prSet/>
      <dgm:spPr/>
      <dgm:t>
        <a:bodyPr/>
        <a:lstStyle/>
        <a:p>
          <a:endParaRPr lang="en-US"/>
        </a:p>
      </dgm:t>
    </dgm:pt>
    <dgm:pt modelId="{08EC66DA-3EC6-4AC1-937A-2768D063AD9F}" type="sibTrans" cxnId="{DB695BC4-6D7A-4C06-A6C3-2BE114184A48}">
      <dgm:prSet/>
      <dgm:spPr/>
      <dgm:t>
        <a:bodyPr/>
        <a:lstStyle/>
        <a:p>
          <a:endParaRPr lang="en-US"/>
        </a:p>
      </dgm:t>
    </dgm:pt>
    <dgm:pt modelId="{991646EF-984C-427B-9258-A0844CEDB24A}">
      <dgm:prSet/>
      <dgm:spPr/>
      <dgm:t>
        <a:bodyPr/>
        <a:lstStyle/>
        <a:p>
          <a:r>
            <a:rPr lang="en-US"/>
            <a:t>Async Solution Import</a:t>
          </a:r>
        </a:p>
      </dgm:t>
    </dgm:pt>
    <dgm:pt modelId="{36D66BCC-1664-420F-B405-C36A0980517A}" type="parTrans" cxnId="{151E510B-167D-4C91-9819-FF08D14C5FD6}">
      <dgm:prSet/>
      <dgm:spPr/>
      <dgm:t>
        <a:bodyPr/>
        <a:lstStyle/>
        <a:p>
          <a:endParaRPr lang="en-US"/>
        </a:p>
      </dgm:t>
    </dgm:pt>
    <dgm:pt modelId="{6998DD23-4BAA-432D-99F8-33D2B918C7DB}" type="sibTrans" cxnId="{151E510B-167D-4C91-9819-FF08D14C5FD6}">
      <dgm:prSet/>
      <dgm:spPr/>
      <dgm:t>
        <a:bodyPr/>
        <a:lstStyle/>
        <a:p>
          <a:endParaRPr lang="en-US"/>
        </a:p>
      </dgm:t>
    </dgm:pt>
    <dgm:pt modelId="{6EDFF140-FACF-47EC-8687-9F73F4CE0329}">
      <dgm:prSet/>
      <dgm:spPr/>
      <dgm:t>
        <a:bodyPr/>
        <a:lstStyle/>
        <a:p>
          <a:r>
            <a:rPr lang="en-US"/>
            <a:t>AppSource Deployment Task</a:t>
          </a:r>
        </a:p>
      </dgm:t>
    </dgm:pt>
    <dgm:pt modelId="{E6AA54B7-61D9-4567-87A6-55C9DB373AF7}" type="parTrans" cxnId="{37B40C11-6462-433F-839A-AB39881D496A}">
      <dgm:prSet/>
      <dgm:spPr/>
      <dgm:t>
        <a:bodyPr/>
        <a:lstStyle/>
        <a:p>
          <a:endParaRPr lang="en-US"/>
        </a:p>
      </dgm:t>
    </dgm:pt>
    <dgm:pt modelId="{9B7F00A2-E77A-4247-8C3B-27E02242B322}" type="sibTrans" cxnId="{37B40C11-6462-433F-839A-AB39881D496A}">
      <dgm:prSet/>
      <dgm:spPr/>
      <dgm:t>
        <a:bodyPr/>
        <a:lstStyle/>
        <a:p>
          <a:endParaRPr lang="en-US"/>
        </a:p>
      </dgm:t>
    </dgm:pt>
    <dgm:pt modelId="{C1A8A2F6-8758-44C2-8CC9-E1DD7A480D0D}" type="pres">
      <dgm:prSet presAssocID="{324E15F7-03FB-4BF8-BB90-0F164D9E9185}" presName="root" presStyleCnt="0">
        <dgm:presLayoutVars>
          <dgm:dir/>
          <dgm:resizeHandles val="exact"/>
        </dgm:presLayoutVars>
      </dgm:prSet>
      <dgm:spPr/>
    </dgm:pt>
    <dgm:pt modelId="{A1E8345F-C39E-4FF8-B471-858CF559A10D}" type="pres">
      <dgm:prSet presAssocID="{5EEF376A-4260-4630-865F-095AC98D9FDB}" presName="compNode" presStyleCnt="0"/>
      <dgm:spPr/>
    </dgm:pt>
    <dgm:pt modelId="{262A4A48-26FA-4A90-A0D3-6B1E656810C1}" type="pres">
      <dgm:prSet presAssocID="{5EEF376A-4260-4630-865F-095AC98D9FDB}" presName="bgRect" presStyleLbl="bgShp" presStyleIdx="0" presStyleCnt="5"/>
      <dgm:spPr/>
    </dgm:pt>
    <dgm:pt modelId="{699712EC-88DB-464A-8C50-680452A8A20E}" type="pres">
      <dgm:prSet presAssocID="{5EEF376A-4260-4630-865F-095AC98D9FD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ud"/>
        </a:ext>
      </dgm:extLst>
    </dgm:pt>
    <dgm:pt modelId="{6D895BF2-D526-4974-9973-6166F5AC6501}" type="pres">
      <dgm:prSet presAssocID="{5EEF376A-4260-4630-865F-095AC98D9FDB}" presName="spaceRect" presStyleCnt="0"/>
      <dgm:spPr/>
    </dgm:pt>
    <dgm:pt modelId="{522B73B1-A79E-4D0B-9584-BBB5CECC887D}" type="pres">
      <dgm:prSet presAssocID="{5EEF376A-4260-4630-865F-095AC98D9FDB}" presName="parTx" presStyleLbl="revTx" presStyleIdx="0" presStyleCnt="5">
        <dgm:presLayoutVars>
          <dgm:chMax val="0"/>
          <dgm:chPref val="0"/>
        </dgm:presLayoutVars>
      </dgm:prSet>
      <dgm:spPr/>
    </dgm:pt>
    <dgm:pt modelId="{8BDD8460-984D-409D-97B3-F5452B043CFF}" type="pres">
      <dgm:prSet presAssocID="{51BB0380-5AED-496B-867C-30F23E89C679}" presName="sibTrans" presStyleCnt="0"/>
      <dgm:spPr/>
    </dgm:pt>
    <dgm:pt modelId="{5456A85B-CAA2-468D-8DDE-B9410C8515B8}" type="pres">
      <dgm:prSet presAssocID="{1D7C73F1-C257-460D-A4E4-BE42A81CA0E6}" presName="compNode" presStyleCnt="0"/>
      <dgm:spPr/>
    </dgm:pt>
    <dgm:pt modelId="{36BB13A8-FD92-4C46-8681-0B0CA9FA1A0B}" type="pres">
      <dgm:prSet presAssocID="{1D7C73F1-C257-460D-A4E4-BE42A81CA0E6}" presName="bgRect" presStyleLbl="bgShp" presStyleIdx="1" presStyleCnt="5"/>
      <dgm:spPr/>
    </dgm:pt>
    <dgm:pt modelId="{13929DF2-FE6B-49D8-BFDD-E65BA5545910}" type="pres">
      <dgm:prSet presAssocID="{1D7C73F1-C257-460D-A4E4-BE42A81CA0E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ACB35ECA-012F-4CD2-8803-E8D977F9F556}" type="pres">
      <dgm:prSet presAssocID="{1D7C73F1-C257-460D-A4E4-BE42A81CA0E6}" presName="spaceRect" presStyleCnt="0"/>
      <dgm:spPr/>
    </dgm:pt>
    <dgm:pt modelId="{73160B69-8449-4A09-B8D9-015AE704C444}" type="pres">
      <dgm:prSet presAssocID="{1D7C73F1-C257-460D-A4E4-BE42A81CA0E6}" presName="parTx" presStyleLbl="revTx" presStyleIdx="1" presStyleCnt="5">
        <dgm:presLayoutVars>
          <dgm:chMax val="0"/>
          <dgm:chPref val="0"/>
        </dgm:presLayoutVars>
      </dgm:prSet>
      <dgm:spPr/>
    </dgm:pt>
    <dgm:pt modelId="{39FBE08D-9F52-48F4-B4BE-ACDB5F0508C5}" type="pres">
      <dgm:prSet presAssocID="{EBA859BB-ED69-457E-870D-8CA9DDF84C57}" presName="sibTrans" presStyleCnt="0"/>
      <dgm:spPr/>
    </dgm:pt>
    <dgm:pt modelId="{8B3FFAC6-75D2-4773-95C3-CF2B3EC7E42F}" type="pres">
      <dgm:prSet presAssocID="{8D0AEE48-96FC-48D1-A134-93BB387A6591}" presName="compNode" presStyleCnt="0"/>
      <dgm:spPr/>
    </dgm:pt>
    <dgm:pt modelId="{844E3D6A-1BFC-4FDD-B777-D7BD492CF53D}" type="pres">
      <dgm:prSet presAssocID="{8D0AEE48-96FC-48D1-A134-93BB387A6591}" presName="bgRect" presStyleLbl="bgShp" presStyleIdx="2" presStyleCnt="5"/>
      <dgm:spPr/>
    </dgm:pt>
    <dgm:pt modelId="{BCAFBF9A-B24C-41F3-A3E9-1CDE83868825}" type="pres">
      <dgm:prSet presAssocID="{8D0AEE48-96FC-48D1-A134-93BB387A659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E33B7FC0-845C-46D6-9C7F-4825C8003B88}" type="pres">
      <dgm:prSet presAssocID="{8D0AEE48-96FC-48D1-A134-93BB387A6591}" presName="spaceRect" presStyleCnt="0"/>
      <dgm:spPr/>
    </dgm:pt>
    <dgm:pt modelId="{43925F9D-3D1B-4D0A-9AA5-53A4CB7B9ECA}" type="pres">
      <dgm:prSet presAssocID="{8D0AEE48-96FC-48D1-A134-93BB387A6591}" presName="parTx" presStyleLbl="revTx" presStyleIdx="2" presStyleCnt="5">
        <dgm:presLayoutVars>
          <dgm:chMax val="0"/>
          <dgm:chPref val="0"/>
        </dgm:presLayoutVars>
      </dgm:prSet>
      <dgm:spPr/>
    </dgm:pt>
    <dgm:pt modelId="{CBF4DA5A-B03C-4E98-87B2-2DF7D2DC96C3}" type="pres">
      <dgm:prSet presAssocID="{08EC66DA-3EC6-4AC1-937A-2768D063AD9F}" presName="sibTrans" presStyleCnt="0"/>
      <dgm:spPr/>
    </dgm:pt>
    <dgm:pt modelId="{1E550A12-7E3B-4BCB-8FE2-37EB7C1047B4}" type="pres">
      <dgm:prSet presAssocID="{991646EF-984C-427B-9258-A0844CEDB24A}" presName="compNode" presStyleCnt="0"/>
      <dgm:spPr/>
    </dgm:pt>
    <dgm:pt modelId="{72AD78B3-9917-48F0-AE61-D84059E422D1}" type="pres">
      <dgm:prSet presAssocID="{991646EF-984C-427B-9258-A0844CEDB24A}" presName="bgRect" presStyleLbl="bgShp" presStyleIdx="3" presStyleCnt="5"/>
      <dgm:spPr/>
    </dgm:pt>
    <dgm:pt modelId="{EF00A225-BFD1-4D85-B2F8-0E82845F73E1}" type="pres">
      <dgm:prSet presAssocID="{991646EF-984C-427B-9258-A0844CEDB24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vron arrows"/>
        </a:ext>
      </dgm:extLst>
    </dgm:pt>
    <dgm:pt modelId="{21C7514C-529C-4D17-99AC-685DD3F40896}" type="pres">
      <dgm:prSet presAssocID="{991646EF-984C-427B-9258-A0844CEDB24A}" presName="spaceRect" presStyleCnt="0"/>
      <dgm:spPr/>
    </dgm:pt>
    <dgm:pt modelId="{114AA4AF-F14A-44BC-97F9-C6BFD37FB260}" type="pres">
      <dgm:prSet presAssocID="{991646EF-984C-427B-9258-A0844CEDB24A}" presName="parTx" presStyleLbl="revTx" presStyleIdx="3" presStyleCnt="5">
        <dgm:presLayoutVars>
          <dgm:chMax val="0"/>
          <dgm:chPref val="0"/>
        </dgm:presLayoutVars>
      </dgm:prSet>
      <dgm:spPr/>
    </dgm:pt>
    <dgm:pt modelId="{FDF3F985-A03A-4CAC-A721-CAD522F805B0}" type="pres">
      <dgm:prSet presAssocID="{6998DD23-4BAA-432D-99F8-33D2B918C7DB}" presName="sibTrans" presStyleCnt="0"/>
      <dgm:spPr/>
    </dgm:pt>
    <dgm:pt modelId="{27EED696-3C42-44A7-B92B-CFFD0AAEEAAA}" type="pres">
      <dgm:prSet presAssocID="{6EDFF140-FACF-47EC-8687-9F73F4CE0329}" presName="compNode" presStyleCnt="0"/>
      <dgm:spPr/>
    </dgm:pt>
    <dgm:pt modelId="{CF172A7E-975D-49EB-A3B4-F7241C43A01F}" type="pres">
      <dgm:prSet presAssocID="{6EDFF140-FACF-47EC-8687-9F73F4CE0329}" presName="bgRect" presStyleLbl="bgShp" presStyleIdx="4" presStyleCnt="5"/>
      <dgm:spPr/>
    </dgm:pt>
    <dgm:pt modelId="{C5C1C1DE-BE78-4971-8B53-D72DF7B03537}" type="pres">
      <dgm:prSet presAssocID="{6EDFF140-FACF-47EC-8687-9F73F4CE032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 List"/>
        </a:ext>
      </dgm:extLst>
    </dgm:pt>
    <dgm:pt modelId="{44D4C1C5-2077-4DE3-BC20-2BC980984669}" type="pres">
      <dgm:prSet presAssocID="{6EDFF140-FACF-47EC-8687-9F73F4CE0329}" presName="spaceRect" presStyleCnt="0"/>
      <dgm:spPr/>
    </dgm:pt>
    <dgm:pt modelId="{52B607D0-1628-4EEA-927D-115FB686689E}" type="pres">
      <dgm:prSet presAssocID="{6EDFF140-FACF-47EC-8687-9F73F4CE0329}" presName="parTx" presStyleLbl="revTx" presStyleIdx="4" presStyleCnt="5">
        <dgm:presLayoutVars>
          <dgm:chMax val="0"/>
          <dgm:chPref val="0"/>
        </dgm:presLayoutVars>
      </dgm:prSet>
      <dgm:spPr/>
    </dgm:pt>
  </dgm:ptLst>
  <dgm:cxnLst>
    <dgm:cxn modelId="{151E510B-167D-4C91-9819-FF08D14C5FD6}" srcId="{324E15F7-03FB-4BF8-BB90-0F164D9E9185}" destId="{991646EF-984C-427B-9258-A0844CEDB24A}" srcOrd="3" destOrd="0" parTransId="{36D66BCC-1664-420F-B405-C36A0980517A}" sibTransId="{6998DD23-4BAA-432D-99F8-33D2B918C7DB}"/>
    <dgm:cxn modelId="{C1ADB00C-A3D5-4E6E-ABA7-551A9B8460C6}" type="presOf" srcId="{1D7C73F1-C257-460D-A4E4-BE42A81CA0E6}" destId="{73160B69-8449-4A09-B8D9-015AE704C444}" srcOrd="0" destOrd="0" presId="urn:microsoft.com/office/officeart/2018/2/layout/IconVerticalSolidList"/>
    <dgm:cxn modelId="{37B40C11-6462-433F-839A-AB39881D496A}" srcId="{324E15F7-03FB-4BF8-BB90-0F164D9E9185}" destId="{6EDFF140-FACF-47EC-8687-9F73F4CE0329}" srcOrd="4" destOrd="0" parTransId="{E6AA54B7-61D9-4567-87A6-55C9DB373AF7}" sibTransId="{9B7F00A2-E77A-4247-8C3B-27E02242B322}"/>
    <dgm:cxn modelId="{0CE61525-4B9D-4609-95F0-5B8E423F2E05}" type="presOf" srcId="{324E15F7-03FB-4BF8-BB90-0F164D9E9185}" destId="{C1A8A2F6-8758-44C2-8CC9-E1DD7A480D0D}" srcOrd="0" destOrd="0" presId="urn:microsoft.com/office/officeart/2018/2/layout/IconVerticalSolidList"/>
    <dgm:cxn modelId="{174DFB3E-5E76-4BF9-9D94-7626D00328BF}" type="presOf" srcId="{8D0AEE48-96FC-48D1-A134-93BB387A6591}" destId="{43925F9D-3D1B-4D0A-9AA5-53A4CB7B9ECA}" srcOrd="0" destOrd="0" presId="urn:microsoft.com/office/officeart/2018/2/layout/IconVerticalSolidList"/>
    <dgm:cxn modelId="{F2C72048-8215-47DC-947E-1C57D43801F9}" type="presOf" srcId="{5EEF376A-4260-4630-865F-095AC98D9FDB}" destId="{522B73B1-A79E-4D0B-9584-BBB5CECC887D}" srcOrd="0" destOrd="0" presId="urn:microsoft.com/office/officeart/2018/2/layout/IconVerticalSolidList"/>
    <dgm:cxn modelId="{7E02A3A2-34C8-4633-A017-430D36BA5FE2}" srcId="{324E15F7-03FB-4BF8-BB90-0F164D9E9185}" destId="{5EEF376A-4260-4630-865F-095AC98D9FDB}" srcOrd="0" destOrd="0" parTransId="{963277B3-9059-41EF-AEF8-D578C0BA67B7}" sibTransId="{51BB0380-5AED-496B-867C-30F23E89C679}"/>
    <dgm:cxn modelId="{B2D6EEB6-771C-451D-A636-BD39FD344FB9}" srcId="{324E15F7-03FB-4BF8-BB90-0F164D9E9185}" destId="{1D7C73F1-C257-460D-A4E4-BE42A81CA0E6}" srcOrd="1" destOrd="0" parTransId="{3D00FF50-5891-454E-BE72-C8444CE41969}" sibTransId="{EBA859BB-ED69-457E-870D-8CA9DDF84C57}"/>
    <dgm:cxn modelId="{576603BE-6CF7-4889-9EB9-70B1143DFCC1}" type="presOf" srcId="{6EDFF140-FACF-47EC-8687-9F73F4CE0329}" destId="{52B607D0-1628-4EEA-927D-115FB686689E}" srcOrd="0" destOrd="0" presId="urn:microsoft.com/office/officeart/2018/2/layout/IconVerticalSolidList"/>
    <dgm:cxn modelId="{DB695BC4-6D7A-4C06-A6C3-2BE114184A48}" srcId="{324E15F7-03FB-4BF8-BB90-0F164D9E9185}" destId="{8D0AEE48-96FC-48D1-A134-93BB387A6591}" srcOrd="2" destOrd="0" parTransId="{0169A8E0-668D-4C07-95F4-0C671145B463}" sibTransId="{08EC66DA-3EC6-4AC1-937A-2768D063AD9F}"/>
    <dgm:cxn modelId="{ED931ECB-C3C1-4011-9696-B21278DBDFAE}" type="presOf" srcId="{991646EF-984C-427B-9258-A0844CEDB24A}" destId="{114AA4AF-F14A-44BC-97F9-C6BFD37FB260}" srcOrd="0" destOrd="0" presId="urn:microsoft.com/office/officeart/2018/2/layout/IconVerticalSolidList"/>
    <dgm:cxn modelId="{BB577E95-164C-403C-BCE5-58474B1AC008}" type="presParOf" srcId="{C1A8A2F6-8758-44C2-8CC9-E1DD7A480D0D}" destId="{A1E8345F-C39E-4FF8-B471-858CF559A10D}" srcOrd="0" destOrd="0" presId="urn:microsoft.com/office/officeart/2018/2/layout/IconVerticalSolidList"/>
    <dgm:cxn modelId="{DE42CF0D-C2CE-4E00-B734-81D683FCD321}" type="presParOf" srcId="{A1E8345F-C39E-4FF8-B471-858CF559A10D}" destId="{262A4A48-26FA-4A90-A0D3-6B1E656810C1}" srcOrd="0" destOrd="0" presId="urn:microsoft.com/office/officeart/2018/2/layout/IconVerticalSolidList"/>
    <dgm:cxn modelId="{C8F2604C-506F-4BA4-9F59-A6AB777699A7}" type="presParOf" srcId="{A1E8345F-C39E-4FF8-B471-858CF559A10D}" destId="{699712EC-88DB-464A-8C50-680452A8A20E}" srcOrd="1" destOrd="0" presId="urn:microsoft.com/office/officeart/2018/2/layout/IconVerticalSolidList"/>
    <dgm:cxn modelId="{1E840F1A-0E37-4E44-A96C-B215A59783C2}" type="presParOf" srcId="{A1E8345F-C39E-4FF8-B471-858CF559A10D}" destId="{6D895BF2-D526-4974-9973-6166F5AC6501}" srcOrd="2" destOrd="0" presId="urn:microsoft.com/office/officeart/2018/2/layout/IconVerticalSolidList"/>
    <dgm:cxn modelId="{C90864EA-880B-4E22-AC06-0BDCD9B8D76B}" type="presParOf" srcId="{A1E8345F-C39E-4FF8-B471-858CF559A10D}" destId="{522B73B1-A79E-4D0B-9584-BBB5CECC887D}" srcOrd="3" destOrd="0" presId="urn:microsoft.com/office/officeart/2018/2/layout/IconVerticalSolidList"/>
    <dgm:cxn modelId="{F27C27BC-B8A6-44E2-A4C5-10A9E0E83DEA}" type="presParOf" srcId="{C1A8A2F6-8758-44C2-8CC9-E1DD7A480D0D}" destId="{8BDD8460-984D-409D-97B3-F5452B043CFF}" srcOrd="1" destOrd="0" presId="urn:microsoft.com/office/officeart/2018/2/layout/IconVerticalSolidList"/>
    <dgm:cxn modelId="{92A3432E-6D03-4237-8983-1C803EC515DC}" type="presParOf" srcId="{C1A8A2F6-8758-44C2-8CC9-E1DD7A480D0D}" destId="{5456A85B-CAA2-468D-8DDE-B9410C8515B8}" srcOrd="2" destOrd="0" presId="urn:microsoft.com/office/officeart/2018/2/layout/IconVerticalSolidList"/>
    <dgm:cxn modelId="{A22B55B6-581F-4039-9B2C-11E306EC14C0}" type="presParOf" srcId="{5456A85B-CAA2-468D-8DDE-B9410C8515B8}" destId="{36BB13A8-FD92-4C46-8681-0B0CA9FA1A0B}" srcOrd="0" destOrd="0" presId="urn:microsoft.com/office/officeart/2018/2/layout/IconVerticalSolidList"/>
    <dgm:cxn modelId="{482D139C-E239-46DA-86DC-168033DC5489}" type="presParOf" srcId="{5456A85B-CAA2-468D-8DDE-B9410C8515B8}" destId="{13929DF2-FE6B-49D8-BFDD-E65BA5545910}" srcOrd="1" destOrd="0" presId="urn:microsoft.com/office/officeart/2018/2/layout/IconVerticalSolidList"/>
    <dgm:cxn modelId="{479C356D-69D1-41E2-8DEC-DA0F2CFA2E73}" type="presParOf" srcId="{5456A85B-CAA2-468D-8DDE-B9410C8515B8}" destId="{ACB35ECA-012F-4CD2-8803-E8D977F9F556}" srcOrd="2" destOrd="0" presId="urn:microsoft.com/office/officeart/2018/2/layout/IconVerticalSolidList"/>
    <dgm:cxn modelId="{2BC4F489-A8E7-4C72-8938-A1459C87C6DD}" type="presParOf" srcId="{5456A85B-CAA2-468D-8DDE-B9410C8515B8}" destId="{73160B69-8449-4A09-B8D9-015AE704C444}" srcOrd="3" destOrd="0" presId="urn:microsoft.com/office/officeart/2018/2/layout/IconVerticalSolidList"/>
    <dgm:cxn modelId="{39CECC74-1FEC-45CA-8296-E740A23423BC}" type="presParOf" srcId="{C1A8A2F6-8758-44C2-8CC9-E1DD7A480D0D}" destId="{39FBE08D-9F52-48F4-B4BE-ACDB5F0508C5}" srcOrd="3" destOrd="0" presId="urn:microsoft.com/office/officeart/2018/2/layout/IconVerticalSolidList"/>
    <dgm:cxn modelId="{E6BE92D0-798C-4078-8105-D85D8A22BA9A}" type="presParOf" srcId="{C1A8A2F6-8758-44C2-8CC9-E1DD7A480D0D}" destId="{8B3FFAC6-75D2-4773-95C3-CF2B3EC7E42F}" srcOrd="4" destOrd="0" presId="urn:microsoft.com/office/officeart/2018/2/layout/IconVerticalSolidList"/>
    <dgm:cxn modelId="{612C4438-0100-4EF8-8F0C-CF27FE57EC3E}" type="presParOf" srcId="{8B3FFAC6-75D2-4773-95C3-CF2B3EC7E42F}" destId="{844E3D6A-1BFC-4FDD-B777-D7BD492CF53D}" srcOrd="0" destOrd="0" presId="urn:microsoft.com/office/officeart/2018/2/layout/IconVerticalSolidList"/>
    <dgm:cxn modelId="{4AED775B-3DD9-4D5C-847F-B8BAF73495E3}" type="presParOf" srcId="{8B3FFAC6-75D2-4773-95C3-CF2B3EC7E42F}" destId="{BCAFBF9A-B24C-41F3-A3E9-1CDE83868825}" srcOrd="1" destOrd="0" presId="urn:microsoft.com/office/officeart/2018/2/layout/IconVerticalSolidList"/>
    <dgm:cxn modelId="{3095515B-1321-4E74-ADF4-4D7CE81352DE}" type="presParOf" srcId="{8B3FFAC6-75D2-4773-95C3-CF2B3EC7E42F}" destId="{E33B7FC0-845C-46D6-9C7F-4825C8003B88}" srcOrd="2" destOrd="0" presId="urn:microsoft.com/office/officeart/2018/2/layout/IconVerticalSolidList"/>
    <dgm:cxn modelId="{3D0BF227-4B3E-4313-BB92-1BA2787D954D}" type="presParOf" srcId="{8B3FFAC6-75D2-4773-95C3-CF2B3EC7E42F}" destId="{43925F9D-3D1B-4D0A-9AA5-53A4CB7B9ECA}" srcOrd="3" destOrd="0" presId="urn:microsoft.com/office/officeart/2018/2/layout/IconVerticalSolidList"/>
    <dgm:cxn modelId="{EA5155AC-0A8B-433D-8068-C650EF7120C6}" type="presParOf" srcId="{C1A8A2F6-8758-44C2-8CC9-E1DD7A480D0D}" destId="{CBF4DA5A-B03C-4E98-87B2-2DF7D2DC96C3}" srcOrd="5" destOrd="0" presId="urn:microsoft.com/office/officeart/2018/2/layout/IconVerticalSolidList"/>
    <dgm:cxn modelId="{9860BB4D-AE3D-4419-A323-966D3A2AE0A3}" type="presParOf" srcId="{C1A8A2F6-8758-44C2-8CC9-E1DD7A480D0D}" destId="{1E550A12-7E3B-4BCB-8FE2-37EB7C1047B4}" srcOrd="6" destOrd="0" presId="urn:microsoft.com/office/officeart/2018/2/layout/IconVerticalSolidList"/>
    <dgm:cxn modelId="{4A91F6A8-2FEB-4C71-AC52-47DC244BC17B}" type="presParOf" srcId="{1E550A12-7E3B-4BCB-8FE2-37EB7C1047B4}" destId="{72AD78B3-9917-48F0-AE61-D84059E422D1}" srcOrd="0" destOrd="0" presId="urn:microsoft.com/office/officeart/2018/2/layout/IconVerticalSolidList"/>
    <dgm:cxn modelId="{5BE8744C-7893-4EE2-9DE9-F170668B1FA1}" type="presParOf" srcId="{1E550A12-7E3B-4BCB-8FE2-37EB7C1047B4}" destId="{EF00A225-BFD1-4D85-B2F8-0E82845F73E1}" srcOrd="1" destOrd="0" presId="urn:microsoft.com/office/officeart/2018/2/layout/IconVerticalSolidList"/>
    <dgm:cxn modelId="{8D9C0052-5BD1-4F7D-A2A1-019EC0FE3334}" type="presParOf" srcId="{1E550A12-7E3B-4BCB-8FE2-37EB7C1047B4}" destId="{21C7514C-529C-4D17-99AC-685DD3F40896}" srcOrd="2" destOrd="0" presId="urn:microsoft.com/office/officeart/2018/2/layout/IconVerticalSolidList"/>
    <dgm:cxn modelId="{3ACF21B5-6EE7-4DBA-B880-F690C51D51E5}" type="presParOf" srcId="{1E550A12-7E3B-4BCB-8FE2-37EB7C1047B4}" destId="{114AA4AF-F14A-44BC-97F9-C6BFD37FB260}" srcOrd="3" destOrd="0" presId="urn:microsoft.com/office/officeart/2018/2/layout/IconVerticalSolidList"/>
    <dgm:cxn modelId="{6796C5FC-16F6-42A6-94A2-36F058CB7E8B}" type="presParOf" srcId="{C1A8A2F6-8758-44C2-8CC9-E1DD7A480D0D}" destId="{FDF3F985-A03A-4CAC-A721-CAD522F805B0}" srcOrd="7" destOrd="0" presId="urn:microsoft.com/office/officeart/2018/2/layout/IconVerticalSolidList"/>
    <dgm:cxn modelId="{EE37A478-E547-425C-BE39-9B495895FD84}" type="presParOf" srcId="{C1A8A2F6-8758-44C2-8CC9-E1DD7A480D0D}" destId="{27EED696-3C42-44A7-B92B-CFFD0AAEEAAA}" srcOrd="8" destOrd="0" presId="urn:microsoft.com/office/officeart/2018/2/layout/IconVerticalSolidList"/>
    <dgm:cxn modelId="{E7EFC700-45E5-41CB-81E5-9C58B8F9202B}" type="presParOf" srcId="{27EED696-3C42-44A7-B92B-CFFD0AAEEAAA}" destId="{CF172A7E-975D-49EB-A3B4-F7241C43A01F}" srcOrd="0" destOrd="0" presId="urn:microsoft.com/office/officeart/2018/2/layout/IconVerticalSolidList"/>
    <dgm:cxn modelId="{BB620A40-6421-430D-9E65-A6B4BBCD6BE0}" type="presParOf" srcId="{27EED696-3C42-44A7-B92B-CFFD0AAEEAAA}" destId="{C5C1C1DE-BE78-4971-8B53-D72DF7B03537}" srcOrd="1" destOrd="0" presId="urn:microsoft.com/office/officeart/2018/2/layout/IconVerticalSolidList"/>
    <dgm:cxn modelId="{658DC30E-7543-4EC6-9901-DAD748472588}" type="presParOf" srcId="{27EED696-3C42-44A7-B92B-CFFD0AAEEAAA}" destId="{44D4C1C5-2077-4DE3-BC20-2BC980984669}" srcOrd="2" destOrd="0" presId="urn:microsoft.com/office/officeart/2018/2/layout/IconVerticalSolidList"/>
    <dgm:cxn modelId="{BC790C49-431F-4AFF-9E35-47533248F4ED}" type="presParOf" srcId="{27EED696-3C42-44A7-B92B-CFFD0AAEEAAA}" destId="{52B607D0-1628-4EEA-927D-115FB6866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ADAB38D-F0E3-4F0A-9E40-7BF9C9AEE664}"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739066E-7E51-4ECF-A12D-92D02B96FCE4}">
      <dgm:prSet/>
      <dgm:spPr/>
      <dgm:t>
        <a:bodyPr/>
        <a:lstStyle/>
        <a:p>
          <a:pPr>
            <a:lnSpc>
              <a:spcPct val="100000"/>
            </a:lnSpc>
            <a:defRPr cap="all"/>
          </a:pPr>
          <a:r>
            <a:rPr lang="en-US"/>
            <a:t>DevOps: Why should you care</a:t>
          </a:r>
        </a:p>
      </dgm:t>
    </dgm:pt>
    <dgm:pt modelId="{59611F78-F641-47B4-A90B-5EF3F0E26EA5}" type="parTrans" cxnId="{9AA85501-7F44-417F-A4A2-698840A57402}">
      <dgm:prSet/>
      <dgm:spPr/>
      <dgm:t>
        <a:bodyPr/>
        <a:lstStyle/>
        <a:p>
          <a:endParaRPr lang="en-US"/>
        </a:p>
      </dgm:t>
    </dgm:pt>
    <dgm:pt modelId="{D039CB68-3F08-4593-909B-1D72F1E11159}" type="sibTrans" cxnId="{9AA85501-7F44-417F-A4A2-698840A57402}">
      <dgm:prSet/>
      <dgm:spPr/>
      <dgm:t>
        <a:bodyPr/>
        <a:lstStyle/>
        <a:p>
          <a:endParaRPr lang="en-US"/>
        </a:p>
      </dgm:t>
    </dgm:pt>
    <dgm:pt modelId="{93B647D5-0F37-446D-BCC8-F1DE065EADFD}">
      <dgm:prSet/>
      <dgm:spPr/>
      <dgm:t>
        <a:bodyPr/>
        <a:lstStyle/>
        <a:p>
          <a:pPr>
            <a:lnSpc>
              <a:spcPct val="100000"/>
            </a:lnSpc>
            <a:defRPr cap="all"/>
          </a:pPr>
          <a:r>
            <a:rPr lang="en-US"/>
            <a:t>What is Azure DevOps: Getting Started</a:t>
          </a:r>
        </a:p>
      </dgm:t>
    </dgm:pt>
    <dgm:pt modelId="{1E035329-6A64-4E45-BFA2-626F0326D4E6}" type="parTrans" cxnId="{664B60DB-CC12-454B-A596-4A2CE5874C53}">
      <dgm:prSet/>
      <dgm:spPr/>
      <dgm:t>
        <a:bodyPr/>
        <a:lstStyle/>
        <a:p>
          <a:endParaRPr lang="en-US"/>
        </a:p>
      </dgm:t>
    </dgm:pt>
    <dgm:pt modelId="{139C9DC8-2D13-4395-8D67-7CC3F489151E}" type="sibTrans" cxnId="{664B60DB-CC12-454B-A596-4A2CE5874C53}">
      <dgm:prSet/>
      <dgm:spPr/>
      <dgm:t>
        <a:bodyPr/>
        <a:lstStyle/>
        <a:p>
          <a:endParaRPr lang="en-US"/>
        </a:p>
      </dgm:t>
    </dgm:pt>
    <dgm:pt modelId="{266CBDBB-8758-4090-82FB-93C874539419}">
      <dgm:prSet/>
      <dgm:spPr/>
      <dgm:t>
        <a:bodyPr/>
        <a:lstStyle/>
        <a:p>
          <a:pPr>
            <a:lnSpc>
              <a:spcPct val="100000"/>
            </a:lnSpc>
            <a:defRPr cap="all"/>
          </a:pPr>
          <a:r>
            <a:rPr lang="en-US"/>
            <a:t>Zero to Full Source control: From Environment centric to Source centric</a:t>
          </a:r>
        </a:p>
      </dgm:t>
    </dgm:pt>
    <dgm:pt modelId="{95A01F2D-1A9D-4574-9267-040B5BC1D2DA}" type="parTrans" cxnId="{74B4690D-396F-45D0-BAB9-1F475CAEF420}">
      <dgm:prSet/>
      <dgm:spPr/>
      <dgm:t>
        <a:bodyPr/>
        <a:lstStyle/>
        <a:p>
          <a:endParaRPr lang="en-US"/>
        </a:p>
      </dgm:t>
    </dgm:pt>
    <dgm:pt modelId="{8016DED0-B9BE-47EB-952C-6C2A0A7606D8}" type="sibTrans" cxnId="{74B4690D-396F-45D0-BAB9-1F475CAEF420}">
      <dgm:prSet/>
      <dgm:spPr/>
      <dgm:t>
        <a:bodyPr/>
        <a:lstStyle/>
        <a:p>
          <a:endParaRPr lang="en-US"/>
        </a:p>
      </dgm:t>
    </dgm:pt>
    <dgm:pt modelId="{BD064185-9D43-4FF3-A264-AC050009CFE8}">
      <dgm:prSet/>
      <dgm:spPr/>
      <dgm:t>
        <a:bodyPr/>
        <a:lstStyle/>
        <a:p>
          <a:pPr>
            <a:lnSpc>
              <a:spcPct val="100000"/>
            </a:lnSpc>
            <a:defRPr cap="all"/>
          </a:pPr>
          <a:r>
            <a:rPr lang="en-US"/>
            <a:t>PowerApps DevOps Part I: Build your first Pipeline</a:t>
          </a:r>
        </a:p>
      </dgm:t>
    </dgm:pt>
    <dgm:pt modelId="{6259B93E-48D7-46DA-88D0-FBF419DB5F8C}" type="parTrans" cxnId="{24D53A57-3C6A-4DD5-AF3C-53AB8B62CAD2}">
      <dgm:prSet/>
      <dgm:spPr/>
      <dgm:t>
        <a:bodyPr/>
        <a:lstStyle/>
        <a:p>
          <a:endParaRPr lang="en-US"/>
        </a:p>
      </dgm:t>
    </dgm:pt>
    <dgm:pt modelId="{15F6F134-127C-47E5-B2BC-7176DE7DC5E3}" type="sibTrans" cxnId="{24D53A57-3C6A-4DD5-AF3C-53AB8B62CAD2}">
      <dgm:prSet/>
      <dgm:spPr/>
      <dgm:t>
        <a:bodyPr/>
        <a:lstStyle/>
        <a:p>
          <a:endParaRPr lang="en-US"/>
        </a:p>
      </dgm:t>
    </dgm:pt>
    <dgm:pt modelId="{3172E1AA-3B96-405D-8230-3B66FC0323A1}">
      <dgm:prSet/>
      <dgm:spPr/>
      <dgm:t>
        <a:bodyPr/>
        <a:lstStyle/>
        <a:p>
          <a:pPr>
            <a:lnSpc>
              <a:spcPct val="100000"/>
            </a:lnSpc>
            <a:defRPr cap="all"/>
          </a:pPr>
          <a:r>
            <a:rPr lang="en-US"/>
            <a:t>PowerApps DevOps Part II: Automate your releases</a:t>
          </a:r>
        </a:p>
      </dgm:t>
    </dgm:pt>
    <dgm:pt modelId="{1AF359D7-16AE-42C3-A30D-4F0A1DF5D0DC}" type="parTrans" cxnId="{C8B2EEE9-CF9C-43DF-8F3D-CF2277889FF2}">
      <dgm:prSet/>
      <dgm:spPr/>
      <dgm:t>
        <a:bodyPr/>
        <a:lstStyle/>
        <a:p>
          <a:endParaRPr lang="en-US"/>
        </a:p>
      </dgm:t>
    </dgm:pt>
    <dgm:pt modelId="{B0FC3B2B-50D2-4097-A9E2-B661215223D1}" type="sibTrans" cxnId="{C8B2EEE9-CF9C-43DF-8F3D-CF2277889FF2}">
      <dgm:prSet/>
      <dgm:spPr/>
      <dgm:t>
        <a:bodyPr/>
        <a:lstStyle/>
        <a:p>
          <a:endParaRPr lang="en-US"/>
        </a:p>
      </dgm:t>
    </dgm:pt>
    <dgm:pt modelId="{FF99165B-D65F-4B96-AC41-076A8DEA818E}">
      <dgm:prSet/>
      <dgm:spPr/>
      <dgm:t>
        <a:bodyPr/>
        <a:lstStyle/>
        <a:p>
          <a:pPr>
            <a:lnSpc>
              <a:spcPct val="100000"/>
            </a:lnSpc>
            <a:defRPr cap="all"/>
          </a:pPr>
          <a:r>
            <a:rPr lang="en-US"/>
            <a:t>PowerApps DevOps Part III: Integrate Code in your build and release Pipes</a:t>
          </a:r>
        </a:p>
      </dgm:t>
    </dgm:pt>
    <dgm:pt modelId="{C28B8B56-7C3E-44B0-ACC5-F392AC0AA203}" type="parTrans" cxnId="{F91A482F-FC3A-4BD3-A2A3-195FE4185ADC}">
      <dgm:prSet/>
      <dgm:spPr/>
      <dgm:t>
        <a:bodyPr/>
        <a:lstStyle/>
        <a:p>
          <a:endParaRPr lang="en-US"/>
        </a:p>
      </dgm:t>
    </dgm:pt>
    <dgm:pt modelId="{85C75D33-2706-409D-ACEB-E03CDF35EDC2}" type="sibTrans" cxnId="{F91A482F-FC3A-4BD3-A2A3-195FE4185ADC}">
      <dgm:prSet/>
      <dgm:spPr/>
      <dgm:t>
        <a:bodyPr/>
        <a:lstStyle/>
        <a:p>
          <a:endParaRPr lang="en-US"/>
        </a:p>
      </dgm:t>
    </dgm:pt>
    <dgm:pt modelId="{8E87EAB0-7681-4AD8-9292-092A39D8BC47}">
      <dgm:prSet/>
      <dgm:spPr/>
      <dgm:t>
        <a:bodyPr/>
        <a:lstStyle/>
        <a:p>
          <a:pPr>
            <a:lnSpc>
              <a:spcPct val="100000"/>
            </a:lnSpc>
            <a:defRPr cap="all"/>
          </a:pPr>
          <a:r>
            <a:rPr lang="en-US"/>
            <a:t>Packaging your app: Working with Solutions</a:t>
          </a:r>
        </a:p>
      </dgm:t>
    </dgm:pt>
    <dgm:pt modelId="{99328AD1-CBBB-4BBB-A4B2-E2CB5B378240}" type="parTrans" cxnId="{4713F365-81BB-4B37-B0B9-D7056F2D459B}">
      <dgm:prSet/>
      <dgm:spPr/>
      <dgm:t>
        <a:bodyPr/>
        <a:lstStyle/>
        <a:p>
          <a:endParaRPr lang="en-US"/>
        </a:p>
      </dgm:t>
    </dgm:pt>
    <dgm:pt modelId="{0CF0B743-DF90-419D-A01A-491138B225F1}" type="sibTrans" cxnId="{4713F365-81BB-4B37-B0B9-D7056F2D459B}">
      <dgm:prSet/>
      <dgm:spPr/>
      <dgm:t>
        <a:bodyPr/>
        <a:lstStyle/>
        <a:p>
          <a:endParaRPr lang="en-US"/>
        </a:p>
      </dgm:t>
    </dgm:pt>
    <dgm:pt modelId="{38F3755B-D8CE-4760-B51E-9020DF45F21B}">
      <dgm:prSet/>
      <dgm:spPr/>
      <dgm:t>
        <a:bodyPr/>
        <a:lstStyle/>
        <a:p>
          <a:pPr>
            <a:lnSpc>
              <a:spcPct val="100000"/>
            </a:lnSpc>
            <a:defRPr cap="all"/>
          </a:pPr>
          <a:r>
            <a:rPr lang="en-US"/>
            <a:t>Manage: Work with Environments and manage your apps</a:t>
          </a:r>
        </a:p>
      </dgm:t>
    </dgm:pt>
    <dgm:pt modelId="{6D0638A7-7CC9-498C-B767-E2CB29D714A4}" type="parTrans" cxnId="{F9985CEF-53B8-4744-9CA4-280BC15294E9}">
      <dgm:prSet/>
      <dgm:spPr/>
      <dgm:t>
        <a:bodyPr/>
        <a:lstStyle/>
        <a:p>
          <a:endParaRPr lang="en-US"/>
        </a:p>
      </dgm:t>
    </dgm:pt>
    <dgm:pt modelId="{A1203B9F-B17B-438D-A588-A98665300B6A}" type="sibTrans" cxnId="{F9985CEF-53B8-4744-9CA4-280BC15294E9}">
      <dgm:prSet/>
      <dgm:spPr/>
      <dgm:t>
        <a:bodyPr/>
        <a:lstStyle/>
        <a:p>
          <a:endParaRPr lang="en-US"/>
        </a:p>
      </dgm:t>
    </dgm:pt>
    <dgm:pt modelId="{C91462A4-03A1-45EC-ADCF-9B15A2191314}" type="pres">
      <dgm:prSet presAssocID="{BADAB38D-F0E3-4F0A-9E40-7BF9C9AEE664}" presName="root" presStyleCnt="0">
        <dgm:presLayoutVars>
          <dgm:dir/>
          <dgm:resizeHandles val="exact"/>
        </dgm:presLayoutVars>
      </dgm:prSet>
      <dgm:spPr/>
    </dgm:pt>
    <dgm:pt modelId="{687B6C7F-A40F-4EE6-B38D-050E7C4F0710}" type="pres">
      <dgm:prSet presAssocID="{A739066E-7E51-4ECF-A12D-92D02B96FCE4}" presName="compNode" presStyleCnt="0"/>
      <dgm:spPr/>
    </dgm:pt>
    <dgm:pt modelId="{19E72CCE-C5D6-43BF-8F70-09FC749F86EF}" type="pres">
      <dgm:prSet presAssocID="{A739066E-7E51-4ECF-A12D-92D02B96FCE4}" presName="iconBgRect" presStyleLbl="bgShp" presStyleIdx="0" presStyleCnt="8"/>
      <dgm:spPr/>
    </dgm:pt>
    <dgm:pt modelId="{550D608A-C136-4333-B60F-ADCECD9FE21D}" type="pres">
      <dgm:prSet presAssocID="{A739066E-7E51-4ECF-A12D-92D02B96FCE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ian"/>
        </a:ext>
      </dgm:extLst>
    </dgm:pt>
    <dgm:pt modelId="{0FA18808-BF19-44E9-B88E-1F0922FD0F79}" type="pres">
      <dgm:prSet presAssocID="{A739066E-7E51-4ECF-A12D-92D02B96FCE4}" presName="spaceRect" presStyleCnt="0"/>
      <dgm:spPr/>
    </dgm:pt>
    <dgm:pt modelId="{9DF018B2-ADE1-4B03-84FA-6DBF9E1D71BC}" type="pres">
      <dgm:prSet presAssocID="{A739066E-7E51-4ECF-A12D-92D02B96FCE4}" presName="textRect" presStyleLbl="revTx" presStyleIdx="0" presStyleCnt="8">
        <dgm:presLayoutVars>
          <dgm:chMax val="1"/>
          <dgm:chPref val="1"/>
        </dgm:presLayoutVars>
      </dgm:prSet>
      <dgm:spPr/>
    </dgm:pt>
    <dgm:pt modelId="{9D64A69D-D2E2-47A4-8A60-0FC57470BC9C}" type="pres">
      <dgm:prSet presAssocID="{D039CB68-3F08-4593-909B-1D72F1E11159}" presName="sibTrans" presStyleCnt="0"/>
      <dgm:spPr/>
    </dgm:pt>
    <dgm:pt modelId="{32794021-A955-4618-B42A-BDF5A4F1BBF9}" type="pres">
      <dgm:prSet presAssocID="{93B647D5-0F37-446D-BCC8-F1DE065EADFD}" presName="compNode" presStyleCnt="0"/>
      <dgm:spPr/>
    </dgm:pt>
    <dgm:pt modelId="{000319F2-CA03-46DD-BDFA-A92F6336D9E2}" type="pres">
      <dgm:prSet presAssocID="{93B647D5-0F37-446D-BCC8-F1DE065EADFD}" presName="iconBgRect" presStyleLbl="bgShp" presStyleIdx="1" presStyleCnt="8"/>
      <dgm:spPr/>
    </dgm:pt>
    <dgm:pt modelId="{4C6F7918-AB63-45F3-B763-EA8C606E0B7C}" type="pres">
      <dgm:prSet presAssocID="{93B647D5-0F37-446D-BCC8-F1DE065EADFD}"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yncing Cloud"/>
        </a:ext>
      </dgm:extLst>
    </dgm:pt>
    <dgm:pt modelId="{102056D8-9249-44B2-BF65-B68FBCA85E5C}" type="pres">
      <dgm:prSet presAssocID="{93B647D5-0F37-446D-BCC8-F1DE065EADFD}" presName="spaceRect" presStyleCnt="0"/>
      <dgm:spPr/>
    </dgm:pt>
    <dgm:pt modelId="{3D25C38C-2D57-465B-88FB-7D597599B132}" type="pres">
      <dgm:prSet presAssocID="{93B647D5-0F37-446D-BCC8-F1DE065EADFD}" presName="textRect" presStyleLbl="revTx" presStyleIdx="1" presStyleCnt="8">
        <dgm:presLayoutVars>
          <dgm:chMax val="1"/>
          <dgm:chPref val="1"/>
        </dgm:presLayoutVars>
      </dgm:prSet>
      <dgm:spPr/>
    </dgm:pt>
    <dgm:pt modelId="{DE136417-837A-4638-99DD-8F1BCDE879AD}" type="pres">
      <dgm:prSet presAssocID="{139C9DC8-2D13-4395-8D67-7CC3F489151E}" presName="sibTrans" presStyleCnt="0"/>
      <dgm:spPr/>
    </dgm:pt>
    <dgm:pt modelId="{4E17F16C-631E-46C1-A51B-7905E637159A}" type="pres">
      <dgm:prSet presAssocID="{266CBDBB-8758-4090-82FB-93C874539419}" presName="compNode" presStyleCnt="0"/>
      <dgm:spPr/>
    </dgm:pt>
    <dgm:pt modelId="{B52C7570-D7D9-4E3A-8483-D80E705CAD5E}" type="pres">
      <dgm:prSet presAssocID="{266CBDBB-8758-4090-82FB-93C874539419}" presName="iconBgRect" presStyleLbl="bgShp" presStyleIdx="2" presStyleCnt="8" custLinFactX="81795" custLinFactNeighborX="100000" custLinFactNeighborY="-948"/>
      <dgm:spPr/>
    </dgm:pt>
    <dgm:pt modelId="{32853DD1-3F0D-4EDE-9BEA-F1601431BED3}" type="pres">
      <dgm:prSet presAssocID="{266CBDBB-8758-4090-82FB-93C874539419}" presName="iconRect" presStyleLbl="node1" presStyleIdx="2" presStyleCnt="8" custLinFactX="116843" custLinFactNeighborX="200000" custLinFactNeighborY="-165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rawingFigure"/>
        </a:ext>
      </dgm:extLst>
    </dgm:pt>
    <dgm:pt modelId="{CC29B5FF-02F0-4662-A82A-3DD72935D43E}" type="pres">
      <dgm:prSet presAssocID="{266CBDBB-8758-4090-82FB-93C874539419}" presName="spaceRect" presStyleCnt="0"/>
      <dgm:spPr/>
    </dgm:pt>
    <dgm:pt modelId="{FC423B7E-5984-489A-82DD-CBB8AF634B58}" type="pres">
      <dgm:prSet presAssocID="{266CBDBB-8758-4090-82FB-93C874539419}" presName="textRect" presStyleLbl="revTx" presStyleIdx="2" presStyleCnt="8" custLinFactX="10895" custLinFactNeighborX="100000" custLinFactNeighborY="-1445">
        <dgm:presLayoutVars>
          <dgm:chMax val="1"/>
          <dgm:chPref val="1"/>
        </dgm:presLayoutVars>
      </dgm:prSet>
      <dgm:spPr/>
    </dgm:pt>
    <dgm:pt modelId="{D726F127-073D-41D0-9613-2CF8A5B905A8}" type="pres">
      <dgm:prSet presAssocID="{8016DED0-B9BE-47EB-952C-6C2A0A7606D8}" presName="sibTrans" presStyleCnt="0"/>
      <dgm:spPr/>
    </dgm:pt>
    <dgm:pt modelId="{01484872-90AB-4214-9044-8026FFEA45BB}" type="pres">
      <dgm:prSet presAssocID="{BD064185-9D43-4FF3-A264-AC050009CFE8}" presName="compNode" presStyleCnt="0"/>
      <dgm:spPr/>
    </dgm:pt>
    <dgm:pt modelId="{65AEB5ED-4782-4CE4-91E1-C1644EF73314}" type="pres">
      <dgm:prSet presAssocID="{BD064185-9D43-4FF3-A264-AC050009CFE8}" presName="iconBgRect" presStyleLbl="bgShp" presStyleIdx="3" presStyleCnt="8" custLinFactX="-281911" custLinFactY="100000" custLinFactNeighborX="-300000" custLinFactNeighborY="134091"/>
      <dgm:spPr/>
    </dgm:pt>
    <dgm:pt modelId="{BD7C04C4-9324-421B-8A92-60AE23890245}" type="pres">
      <dgm:prSet presAssocID="{BD064185-9D43-4FF3-A264-AC050009CFE8}" presName="iconRect" presStyleLbl="node1" presStyleIdx="3" presStyleCnt="8" custLinFactX="-500000" custLinFactY="200000" custLinFactNeighborX="-514187" custLinFactNeighborY="20798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C191EE8D-0BA3-42B8-96FD-4D08CCDB2EC1}" type="pres">
      <dgm:prSet presAssocID="{BD064185-9D43-4FF3-A264-AC050009CFE8}" presName="spaceRect" presStyleCnt="0"/>
      <dgm:spPr/>
    </dgm:pt>
    <dgm:pt modelId="{34341508-D48A-4633-8EFB-A834D9B21C2D}" type="pres">
      <dgm:prSet presAssocID="{BD064185-9D43-4FF3-A264-AC050009CFE8}" presName="textRect" presStyleLbl="revTx" presStyleIdx="3" presStyleCnt="8" custLinFactX="-154965" custLinFactY="156989" custLinFactNeighborX="-200000" custLinFactNeighborY="200000">
        <dgm:presLayoutVars>
          <dgm:chMax val="1"/>
          <dgm:chPref val="1"/>
        </dgm:presLayoutVars>
      </dgm:prSet>
      <dgm:spPr/>
    </dgm:pt>
    <dgm:pt modelId="{306EE33A-3C43-4697-9C5D-5FB6F89061F0}" type="pres">
      <dgm:prSet presAssocID="{15F6F134-127C-47E5-B2BC-7176DE7DC5E3}" presName="sibTrans" presStyleCnt="0"/>
      <dgm:spPr/>
    </dgm:pt>
    <dgm:pt modelId="{009E21F7-72F9-4726-8DD3-5DB0A0F426F9}" type="pres">
      <dgm:prSet presAssocID="{3172E1AA-3B96-405D-8230-3B66FC0323A1}" presName="compNode" presStyleCnt="0"/>
      <dgm:spPr/>
    </dgm:pt>
    <dgm:pt modelId="{9ED19AF1-861D-4D94-9C51-5D255B640BC6}" type="pres">
      <dgm:prSet presAssocID="{3172E1AA-3B96-405D-8230-3B66FC0323A1}" presName="iconBgRect" presStyleLbl="bgShp" presStyleIdx="4" presStyleCnt="8" custLinFactX="88600" custLinFactNeighborX="100000" custLinFactNeighborY="1895"/>
      <dgm:spPr/>
    </dgm:pt>
    <dgm:pt modelId="{9AF17317-92DA-4A84-9EB9-9622274FC1A3}" type="pres">
      <dgm:prSet presAssocID="{3172E1AA-3B96-405D-8230-3B66FC0323A1}" presName="iconRect" presStyleLbl="node1" presStyleIdx="4" presStyleCnt="8" custLinFactX="128702" custLinFactNeighborX="200000" custLinFactNeighborY="3303"/>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21E1E7C3-214A-4BBD-AE73-587260DF7779}" type="pres">
      <dgm:prSet presAssocID="{3172E1AA-3B96-405D-8230-3B66FC0323A1}" presName="spaceRect" presStyleCnt="0"/>
      <dgm:spPr/>
    </dgm:pt>
    <dgm:pt modelId="{E6CB04F8-0D06-48AA-A2CD-A585D4B5CB46}" type="pres">
      <dgm:prSet presAssocID="{3172E1AA-3B96-405D-8230-3B66FC0323A1}" presName="textRect" presStyleLbl="revTx" presStyleIdx="4" presStyleCnt="8" custLinFactX="15046" custLinFactNeighborX="100000" custLinFactNeighborY="2891">
        <dgm:presLayoutVars>
          <dgm:chMax val="1"/>
          <dgm:chPref val="1"/>
        </dgm:presLayoutVars>
      </dgm:prSet>
      <dgm:spPr/>
    </dgm:pt>
    <dgm:pt modelId="{2C24938E-59D5-484D-85B0-387B941F6E70}" type="pres">
      <dgm:prSet presAssocID="{B0FC3B2B-50D2-4097-A9E2-B661215223D1}" presName="sibTrans" presStyleCnt="0"/>
      <dgm:spPr/>
    </dgm:pt>
    <dgm:pt modelId="{BCD86F3F-DF4E-49A8-A1DA-AB5BB778A4DF}" type="pres">
      <dgm:prSet presAssocID="{FF99165B-D65F-4B96-AC41-076A8DEA818E}" presName="compNode" presStyleCnt="0"/>
      <dgm:spPr/>
    </dgm:pt>
    <dgm:pt modelId="{0C47358C-9F74-4D88-A023-252DD2A8475F}" type="pres">
      <dgm:prSet presAssocID="{FF99165B-D65F-4B96-AC41-076A8DEA818E}" presName="iconBgRect" presStyleLbl="bgShp" presStyleIdx="5" presStyleCnt="8" custLinFactX="97123" custLinFactNeighborX="100000" custLinFactNeighborY="-948"/>
      <dgm:spPr/>
    </dgm:pt>
    <dgm:pt modelId="{1ED67201-F39A-499D-B6BA-894BE6CBED45}" type="pres">
      <dgm:prSet presAssocID="{FF99165B-D65F-4B96-AC41-076A8DEA818E}" presName="iconRect" presStyleLbl="node1" presStyleIdx="5" presStyleCnt="8" custLinFactX="143567" custLinFactNeighborX="200000" custLinFactNeighborY="-1652"/>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Web design"/>
        </a:ext>
      </dgm:extLst>
    </dgm:pt>
    <dgm:pt modelId="{F42EFBAF-CF38-469A-B84D-A0B106E9038F}" type="pres">
      <dgm:prSet presAssocID="{FF99165B-D65F-4B96-AC41-076A8DEA818E}" presName="spaceRect" presStyleCnt="0"/>
      <dgm:spPr/>
    </dgm:pt>
    <dgm:pt modelId="{844B5D4F-52E8-4EF5-827D-8EDC0107C494}" type="pres">
      <dgm:prSet presAssocID="{FF99165B-D65F-4B96-AC41-076A8DEA818E}" presName="textRect" presStyleLbl="revTx" presStyleIdx="5" presStyleCnt="8" custLinFactX="20247" custLinFactNeighborX="100000" custLinFactNeighborY="-1445">
        <dgm:presLayoutVars>
          <dgm:chMax val="1"/>
          <dgm:chPref val="1"/>
        </dgm:presLayoutVars>
      </dgm:prSet>
      <dgm:spPr/>
    </dgm:pt>
    <dgm:pt modelId="{12503F27-F446-4F7C-8AA2-494857328B83}" type="pres">
      <dgm:prSet presAssocID="{85C75D33-2706-409D-ACEB-E03CDF35EDC2}" presName="sibTrans" presStyleCnt="0"/>
      <dgm:spPr/>
    </dgm:pt>
    <dgm:pt modelId="{B9C680B7-74CE-4864-8BFF-1F740BFC2CD2}" type="pres">
      <dgm:prSet presAssocID="{8E87EAB0-7681-4AD8-9292-092A39D8BC47}" presName="compNode" presStyleCnt="0"/>
      <dgm:spPr/>
    </dgm:pt>
    <dgm:pt modelId="{EB1CE988-D924-490C-954B-451794E4FC1A}" type="pres">
      <dgm:prSet presAssocID="{8E87EAB0-7681-4AD8-9292-092A39D8BC47}" presName="iconBgRect" presStyleLbl="bgShp" presStyleIdx="6" presStyleCnt="8" custLinFactY="-100000" custLinFactNeighborX="948" custLinFactNeighborY="-139334"/>
      <dgm:spPr/>
    </dgm:pt>
    <dgm:pt modelId="{BDA87E91-A0DE-4128-B4D7-B60C02C779C4}" type="pres">
      <dgm:prSet presAssocID="{8E87EAB0-7681-4AD8-9292-092A39D8BC47}" presName="iconRect" presStyleLbl="node1" presStyleIdx="6" presStyleCnt="8" custLinFactY="-200000" custLinFactNeighborX="1652" custLinFactNeighborY="-217125"/>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a:noFill/>
        </a:ln>
      </dgm:spPr>
      <dgm:extLst>
        <a:ext uri="{E40237B7-FDA0-4F09-8148-C483321AD2D9}">
          <dgm14:cNvPr xmlns:dgm14="http://schemas.microsoft.com/office/drawing/2010/diagram" id="0" name="" descr="Box trolley"/>
        </a:ext>
      </dgm:extLst>
    </dgm:pt>
    <dgm:pt modelId="{4CB2A14B-238C-4CEB-B02E-90A07F75ADEE}" type="pres">
      <dgm:prSet presAssocID="{8E87EAB0-7681-4AD8-9292-092A39D8BC47}" presName="spaceRect" presStyleCnt="0"/>
      <dgm:spPr/>
    </dgm:pt>
    <dgm:pt modelId="{FE4AD606-28A1-4BBF-8CC3-CEEB91A52153}" type="pres">
      <dgm:prSet presAssocID="{8E87EAB0-7681-4AD8-9292-092A39D8BC47}" presName="textRect" presStyleLbl="revTx" presStyleIdx="6" presStyleCnt="8" custLinFactY="-164985" custLinFactNeighborX="578" custLinFactNeighborY="-200000">
        <dgm:presLayoutVars>
          <dgm:chMax val="1"/>
          <dgm:chPref val="1"/>
        </dgm:presLayoutVars>
      </dgm:prSet>
      <dgm:spPr/>
    </dgm:pt>
    <dgm:pt modelId="{5C0C7A8B-CD63-450B-8F4D-7F3F8AE19732}" type="pres">
      <dgm:prSet presAssocID="{0CF0B743-DF90-419D-A01A-491138B225F1}" presName="sibTrans" presStyleCnt="0"/>
      <dgm:spPr/>
    </dgm:pt>
    <dgm:pt modelId="{A9D9DF2C-5AF9-42CE-8971-EA564ACA9962}" type="pres">
      <dgm:prSet presAssocID="{38F3755B-D8CE-4760-B51E-9020DF45F21B}" presName="compNode" presStyleCnt="0"/>
      <dgm:spPr/>
    </dgm:pt>
    <dgm:pt modelId="{A38C1C9B-E444-42C2-B39A-E4A9A88CB14B}" type="pres">
      <dgm:prSet presAssocID="{38F3755B-D8CE-4760-B51E-9020DF45F21B}" presName="iconBgRect" presStyleLbl="bgShp" presStyleIdx="7" presStyleCnt="8"/>
      <dgm:spPr/>
    </dgm:pt>
    <dgm:pt modelId="{FDB7B313-4B29-42EE-A91F-57074DF63B44}" type="pres">
      <dgm:prSet presAssocID="{38F3755B-D8CE-4760-B51E-9020DF45F21B}"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Smart Phone"/>
        </a:ext>
      </dgm:extLst>
    </dgm:pt>
    <dgm:pt modelId="{D03596D5-AC06-4A39-87B5-305671AD5E3F}" type="pres">
      <dgm:prSet presAssocID="{38F3755B-D8CE-4760-B51E-9020DF45F21B}" presName="spaceRect" presStyleCnt="0"/>
      <dgm:spPr/>
    </dgm:pt>
    <dgm:pt modelId="{21450227-0BDF-47A0-A195-948C148C6696}" type="pres">
      <dgm:prSet presAssocID="{38F3755B-D8CE-4760-B51E-9020DF45F21B}" presName="textRect" presStyleLbl="revTx" presStyleIdx="7" presStyleCnt="8">
        <dgm:presLayoutVars>
          <dgm:chMax val="1"/>
          <dgm:chPref val="1"/>
        </dgm:presLayoutVars>
      </dgm:prSet>
      <dgm:spPr/>
    </dgm:pt>
  </dgm:ptLst>
  <dgm:cxnLst>
    <dgm:cxn modelId="{9AA85501-7F44-417F-A4A2-698840A57402}" srcId="{BADAB38D-F0E3-4F0A-9E40-7BF9C9AEE664}" destId="{A739066E-7E51-4ECF-A12D-92D02B96FCE4}" srcOrd="0" destOrd="0" parTransId="{59611F78-F641-47B4-A90B-5EF3F0E26EA5}" sibTransId="{D039CB68-3F08-4593-909B-1D72F1E11159}"/>
    <dgm:cxn modelId="{4F2BA803-C85F-4906-BAF4-4F09BD3C0150}" type="presOf" srcId="{266CBDBB-8758-4090-82FB-93C874539419}" destId="{FC423B7E-5984-489A-82DD-CBB8AF634B58}" srcOrd="0" destOrd="0" presId="urn:microsoft.com/office/officeart/2018/5/layout/IconCircleLabelList"/>
    <dgm:cxn modelId="{74B4690D-396F-45D0-BAB9-1F475CAEF420}" srcId="{BADAB38D-F0E3-4F0A-9E40-7BF9C9AEE664}" destId="{266CBDBB-8758-4090-82FB-93C874539419}" srcOrd="2" destOrd="0" parTransId="{95A01F2D-1A9D-4574-9267-040B5BC1D2DA}" sibTransId="{8016DED0-B9BE-47EB-952C-6C2A0A7606D8}"/>
    <dgm:cxn modelId="{F91A482F-FC3A-4BD3-A2A3-195FE4185ADC}" srcId="{BADAB38D-F0E3-4F0A-9E40-7BF9C9AEE664}" destId="{FF99165B-D65F-4B96-AC41-076A8DEA818E}" srcOrd="5" destOrd="0" parTransId="{C28B8B56-7C3E-44B0-ACC5-F392AC0AA203}" sibTransId="{85C75D33-2706-409D-ACEB-E03CDF35EDC2}"/>
    <dgm:cxn modelId="{E238DB62-8803-4CC6-B198-2BB20EBE866A}" type="presOf" srcId="{93B647D5-0F37-446D-BCC8-F1DE065EADFD}" destId="{3D25C38C-2D57-465B-88FB-7D597599B132}" srcOrd="0" destOrd="0" presId="urn:microsoft.com/office/officeart/2018/5/layout/IconCircleLabelList"/>
    <dgm:cxn modelId="{4713F365-81BB-4B37-B0B9-D7056F2D459B}" srcId="{BADAB38D-F0E3-4F0A-9E40-7BF9C9AEE664}" destId="{8E87EAB0-7681-4AD8-9292-092A39D8BC47}" srcOrd="6" destOrd="0" parTransId="{99328AD1-CBBB-4BBB-A4B2-E2CB5B378240}" sibTransId="{0CF0B743-DF90-419D-A01A-491138B225F1}"/>
    <dgm:cxn modelId="{6C77A271-C2DC-4D8D-AF28-1EB25F8760BF}" type="presOf" srcId="{3172E1AA-3B96-405D-8230-3B66FC0323A1}" destId="{E6CB04F8-0D06-48AA-A2CD-A585D4B5CB46}" srcOrd="0" destOrd="0" presId="urn:microsoft.com/office/officeart/2018/5/layout/IconCircleLabelList"/>
    <dgm:cxn modelId="{24D53A57-3C6A-4DD5-AF3C-53AB8B62CAD2}" srcId="{BADAB38D-F0E3-4F0A-9E40-7BF9C9AEE664}" destId="{BD064185-9D43-4FF3-A264-AC050009CFE8}" srcOrd="3" destOrd="0" parTransId="{6259B93E-48D7-46DA-88D0-FBF419DB5F8C}" sibTransId="{15F6F134-127C-47E5-B2BC-7176DE7DC5E3}"/>
    <dgm:cxn modelId="{35094A8E-0A62-49D7-903E-0461F7403182}" type="presOf" srcId="{BADAB38D-F0E3-4F0A-9E40-7BF9C9AEE664}" destId="{C91462A4-03A1-45EC-ADCF-9B15A2191314}" srcOrd="0" destOrd="0" presId="urn:microsoft.com/office/officeart/2018/5/layout/IconCircleLabelList"/>
    <dgm:cxn modelId="{B792FB95-98A2-422B-8919-862A18CCBDC5}" type="presOf" srcId="{FF99165B-D65F-4B96-AC41-076A8DEA818E}" destId="{844B5D4F-52E8-4EF5-827D-8EDC0107C494}" srcOrd="0" destOrd="0" presId="urn:microsoft.com/office/officeart/2018/5/layout/IconCircleLabelList"/>
    <dgm:cxn modelId="{B436B798-419C-406C-B0C3-303FE01BDB53}" type="presOf" srcId="{38F3755B-D8CE-4760-B51E-9020DF45F21B}" destId="{21450227-0BDF-47A0-A195-948C148C6696}" srcOrd="0" destOrd="0" presId="urn:microsoft.com/office/officeart/2018/5/layout/IconCircleLabelList"/>
    <dgm:cxn modelId="{4B4266C4-1A4A-4714-A85A-BFC030E05B72}" type="presOf" srcId="{8E87EAB0-7681-4AD8-9292-092A39D8BC47}" destId="{FE4AD606-28A1-4BBF-8CC3-CEEB91A52153}" srcOrd="0" destOrd="0" presId="urn:microsoft.com/office/officeart/2018/5/layout/IconCircleLabelList"/>
    <dgm:cxn modelId="{48BC3BD5-80B8-488A-A5DE-FE44EE82647E}" type="presOf" srcId="{A739066E-7E51-4ECF-A12D-92D02B96FCE4}" destId="{9DF018B2-ADE1-4B03-84FA-6DBF9E1D71BC}" srcOrd="0" destOrd="0" presId="urn:microsoft.com/office/officeart/2018/5/layout/IconCircleLabelList"/>
    <dgm:cxn modelId="{664B60DB-CC12-454B-A596-4A2CE5874C53}" srcId="{BADAB38D-F0E3-4F0A-9E40-7BF9C9AEE664}" destId="{93B647D5-0F37-446D-BCC8-F1DE065EADFD}" srcOrd="1" destOrd="0" parTransId="{1E035329-6A64-4E45-BFA2-626F0326D4E6}" sibTransId="{139C9DC8-2D13-4395-8D67-7CC3F489151E}"/>
    <dgm:cxn modelId="{C8B2EEE9-CF9C-43DF-8F3D-CF2277889FF2}" srcId="{BADAB38D-F0E3-4F0A-9E40-7BF9C9AEE664}" destId="{3172E1AA-3B96-405D-8230-3B66FC0323A1}" srcOrd="4" destOrd="0" parTransId="{1AF359D7-16AE-42C3-A30D-4F0A1DF5D0DC}" sibTransId="{B0FC3B2B-50D2-4097-A9E2-B661215223D1}"/>
    <dgm:cxn modelId="{F9985CEF-53B8-4744-9CA4-280BC15294E9}" srcId="{BADAB38D-F0E3-4F0A-9E40-7BF9C9AEE664}" destId="{38F3755B-D8CE-4760-B51E-9020DF45F21B}" srcOrd="7" destOrd="0" parTransId="{6D0638A7-7CC9-498C-B767-E2CB29D714A4}" sibTransId="{A1203B9F-B17B-438D-A588-A98665300B6A}"/>
    <dgm:cxn modelId="{370533FA-D5B1-4A02-AFE2-C3DDC8FDBC90}" type="presOf" srcId="{BD064185-9D43-4FF3-A264-AC050009CFE8}" destId="{34341508-D48A-4633-8EFB-A834D9B21C2D}" srcOrd="0" destOrd="0" presId="urn:microsoft.com/office/officeart/2018/5/layout/IconCircleLabelList"/>
    <dgm:cxn modelId="{91C82750-801B-47BA-B814-2A90FC9ABEA1}" type="presParOf" srcId="{C91462A4-03A1-45EC-ADCF-9B15A2191314}" destId="{687B6C7F-A40F-4EE6-B38D-050E7C4F0710}" srcOrd="0" destOrd="0" presId="urn:microsoft.com/office/officeart/2018/5/layout/IconCircleLabelList"/>
    <dgm:cxn modelId="{48ADCACC-83CA-4762-9F16-44CB1F349F59}" type="presParOf" srcId="{687B6C7F-A40F-4EE6-B38D-050E7C4F0710}" destId="{19E72CCE-C5D6-43BF-8F70-09FC749F86EF}" srcOrd="0" destOrd="0" presId="urn:microsoft.com/office/officeart/2018/5/layout/IconCircleLabelList"/>
    <dgm:cxn modelId="{28378054-BF42-4958-88F8-B2FC11665A9D}" type="presParOf" srcId="{687B6C7F-A40F-4EE6-B38D-050E7C4F0710}" destId="{550D608A-C136-4333-B60F-ADCECD9FE21D}" srcOrd="1" destOrd="0" presId="urn:microsoft.com/office/officeart/2018/5/layout/IconCircleLabelList"/>
    <dgm:cxn modelId="{6D54789C-D092-4639-8E78-8A7B4FFE7184}" type="presParOf" srcId="{687B6C7F-A40F-4EE6-B38D-050E7C4F0710}" destId="{0FA18808-BF19-44E9-B88E-1F0922FD0F79}" srcOrd="2" destOrd="0" presId="urn:microsoft.com/office/officeart/2018/5/layout/IconCircleLabelList"/>
    <dgm:cxn modelId="{C4812416-15CC-47BE-9EF6-4139E40B8FCC}" type="presParOf" srcId="{687B6C7F-A40F-4EE6-B38D-050E7C4F0710}" destId="{9DF018B2-ADE1-4B03-84FA-6DBF9E1D71BC}" srcOrd="3" destOrd="0" presId="urn:microsoft.com/office/officeart/2018/5/layout/IconCircleLabelList"/>
    <dgm:cxn modelId="{42A8B806-F15D-49F2-B529-7115267B7D27}" type="presParOf" srcId="{C91462A4-03A1-45EC-ADCF-9B15A2191314}" destId="{9D64A69D-D2E2-47A4-8A60-0FC57470BC9C}" srcOrd="1" destOrd="0" presId="urn:microsoft.com/office/officeart/2018/5/layout/IconCircleLabelList"/>
    <dgm:cxn modelId="{97CAB83F-B12E-4C6F-9074-94510577EC10}" type="presParOf" srcId="{C91462A4-03A1-45EC-ADCF-9B15A2191314}" destId="{32794021-A955-4618-B42A-BDF5A4F1BBF9}" srcOrd="2" destOrd="0" presId="urn:microsoft.com/office/officeart/2018/5/layout/IconCircleLabelList"/>
    <dgm:cxn modelId="{6008D6C5-39B8-40D0-97C2-23A236968F30}" type="presParOf" srcId="{32794021-A955-4618-B42A-BDF5A4F1BBF9}" destId="{000319F2-CA03-46DD-BDFA-A92F6336D9E2}" srcOrd="0" destOrd="0" presId="urn:microsoft.com/office/officeart/2018/5/layout/IconCircleLabelList"/>
    <dgm:cxn modelId="{20335625-506A-4446-808F-DCC701C7A72D}" type="presParOf" srcId="{32794021-A955-4618-B42A-BDF5A4F1BBF9}" destId="{4C6F7918-AB63-45F3-B763-EA8C606E0B7C}" srcOrd="1" destOrd="0" presId="urn:microsoft.com/office/officeart/2018/5/layout/IconCircleLabelList"/>
    <dgm:cxn modelId="{14ABA476-6CA4-4DC7-B535-1DBA63378AA6}" type="presParOf" srcId="{32794021-A955-4618-B42A-BDF5A4F1BBF9}" destId="{102056D8-9249-44B2-BF65-B68FBCA85E5C}" srcOrd="2" destOrd="0" presId="urn:microsoft.com/office/officeart/2018/5/layout/IconCircleLabelList"/>
    <dgm:cxn modelId="{F86DCF82-FA44-40F7-A571-F2839CE9DC7B}" type="presParOf" srcId="{32794021-A955-4618-B42A-BDF5A4F1BBF9}" destId="{3D25C38C-2D57-465B-88FB-7D597599B132}" srcOrd="3" destOrd="0" presId="urn:microsoft.com/office/officeart/2018/5/layout/IconCircleLabelList"/>
    <dgm:cxn modelId="{83506E7B-AE21-4D60-9567-AEBD69CA4A34}" type="presParOf" srcId="{C91462A4-03A1-45EC-ADCF-9B15A2191314}" destId="{DE136417-837A-4638-99DD-8F1BCDE879AD}" srcOrd="3" destOrd="0" presId="urn:microsoft.com/office/officeart/2018/5/layout/IconCircleLabelList"/>
    <dgm:cxn modelId="{91014249-3CD2-4F2A-94A2-D038A32889B2}" type="presParOf" srcId="{C91462A4-03A1-45EC-ADCF-9B15A2191314}" destId="{4E17F16C-631E-46C1-A51B-7905E637159A}" srcOrd="4" destOrd="0" presId="urn:microsoft.com/office/officeart/2018/5/layout/IconCircleLabelList"/>
    <dgm:cxn modelId="{C31CCAC5-8E06-49D4-A1ED-E55D22554E60}" type="presParOf" srcId="{4E17F16C-631E-46C1-A51B-7905E637159A}" destId="{B52C7570-D7D9-4E3A-8483-D80E705CAD5E}" srcOrd="0" destOrd="0" presId="urn:microsoft.com/office/officeart/2018/5/layout/IconCircleLabelList"/>
    <dgm:cxn modelId="{8DD02AB0-6F27-4107-B774-4B7EB6BDA746}" type="presParOf" srcId="{4E17F16C-631E-46C1-A51B-7905E637159A}" destId="{32853DD1-3F0D-4EDE-9BEA-F1601431BED3}" srcOrd="1" destOrd="0" presId="urn:microsoft.com/office/officeart/2018/5/layout/IconCircleLabelList"/>
    <dgm:cxn modelId="{80477B2F-5E37-4F78-9E80-250812F336E2}" type="presParOf" srcId="{4E17F16C-631E-46C1-A51B-7905E637159A}" destId="{CC29B5FF-02F0-4662-A82A-3DD72935D43E}" srcOrd="2" destOrd="0" presId="urn:microsoft.com/office/officeart/2018/5/layout/IconCircleLabelList"/>
    <dgm:cxn modelId="{F5AD7862-F2BF-4B6A-BEE0-9379902C1AEF}" type="presParOf" srcId="{4E17F16C-631E-46C1-A51B-7905E637159A}" destId="{FC423B7E-5984-489A-82DD-CBB8AF634B58}" srcOrd="3" destOrd="0" presId="urn:microsoft.com/office/officeart/2018/5/layout/IconCircleLabelList"/>
    <dgm:cxn modelId="{D0120FF5-4165-49F4-B99C-AECDB3602D30}" type="presParOf" srcId="{C91462A4-03A1-45EC-ADCF-9B15A2191314}" destId="{D726F127-073D-41D0-9613-2CF8A5B905A8}" srcOrd="5" destOrd="0" presId="urn:microsoft.com/office/officeart/2018/5/layout/IconCircleLabelList"/>
    <dgm:cxn modelId="{774E0CE4-2F9B-4DF0-A0B9-37AC7C1E9F1F}" type="presParOf" srcId="{C91462A4-03A1-45EC-ADCF-9B15A2191314}" destId="{01484872-90AB-4214-9044-8026FFEA45BB}" srcOrd="6" destOrd="0" presId="urn:microsoft.com/office/officeart/2018/5/layout/IconCircleLabelList"/>
    <dgm:cxn modelId="{D412D547-DFFB-49B6-852D-06F8898943CD}" type="presParOf" srcId="{01484872-90AB-4214-9044-8026FFEA45BB}" destId="{65AEB5ED-4782-4CE4-91E1-C1644EF73314}" srcOrd="0" destOrd="0" presId="urn:microsoft.com/office/officeart/2018/5/layout/IconCircleLabelList"/>
    <dgm:cxn modelId="{0795CBB6-7195-47FD-AE98-D1F9239CD8DE}" type="presParOf" srcId="{01484872-90AB-4214-9044-8026FFEA45BB}" destId="{BD7C04C4-9324-421B-8A92-60AE23890245}" srcOrd="1" destOrd="0" presId="urn:microsoft.com/office/officeart/2018/5/layout/IconCircleLabelList"/>
    <dgm:cxn modelId="{58C16860-3F9A-4508-8327-D2FE2973702A}" type="presParOf" srcId="{01484872-90AB-4214-9044-8026FFEA45BB}" destId="{C191EE8D-0BA3-42B8-96FD-4D08CCDB2EC1}" srcOrd="2" destOrd="0" presId="urn:microsoft.com/office/officeart/2018/5/layout/IconCircleLabelList"/>
    <dgm:cxn modelId="{366680F0-2288-4A6B-A980-EE1261712A8D}" type="presParOf" srcId="{01484872-90AB-4214-9044-8026FFEA45BB}" destId="{34341508-D48A-4633-8EFB-A834D9B21C2D}" srcOrd="3" destOrd="0" presId="urn:microsoft.com/office/officeart/2018/5/layout/IconCircleLabelList"/>
    <dgm:cxn modelId="{7C557690-1FF2-4350-B005-C1503D4FABE5}" type="presParOf" srcId="{C91462A4-03A1-45EC-ADCF-9B15A2191314}" destId="{306EE33A-3C43-4697-9C5D-5FB6F89061F0}" srcOrd="7" destOrd="0" presId="urn:microsoft.com/office/officeart/2018/5/layout/IconCircleLabelList"/>
    <dgm:cxn modelId="{ABECFCD8-7A4F-44B7-AD92-626E2A86CD34}" type="presParOf" srcId="{C91462A4-03A1-45EC-ADCF-9B15A2191314}" destId="{009E21F7-72F9-4726-8DD3-5DB0A0F426F9}" srcOrd="8" destOrd="0" presId="urn:microsoft.com/office/officeart/2018/5/layout/IconCircleLabelList"/>
    <dgm:cxn modelId="{7974A825-CB7B-4CA6-978D-55B9EAA725B1}" type="presParOf" srcId="{009E21F7-72F9-4726-8DD3-5DB0A0F426F9}" destId="{9ED19AF1-861D-4D94-9C51-5D255B640BC6}" srcOrd="0" destOrd="0" presId="urn:microsoft.com/office/officeart/2018/5/layout/IconCircleLabelList"/>
    <dgm:cxn modelId="{D69270E7-7F8D-4A8A-803F-1E65C4B59ED1}" type="presParOf" srcId="{009E21F7-72F9-4726-8DD3-5DB0A0F426F9}" destId="{9AF17317-92DA-4A84-9EB9-9622274FC1A3}" srcOrd="1" destOrd="0" presId="urn:microsoft.com/office/officeart/2018/5/layout/IconCircleLabelList"/>
    <dgm:cxn modelId="{6465B982-3669-4314-8BD0-6D0EEB15166C}" type="presParOf" srcId="{009E21F7-72F9-4726-8DD3-5DB0A0F426F9}" destId="{21E1E7C3-214A-4BBD-AE73-587260DF7779}" srcOrd="2" destOrd="0" presId="urn:microsoft.com/office/officeart/2018/5/layout/IconCircleLabelList"/>
    <dgm:cxn modelId="{BB6F5B21-7013-4F1C-BE88-A3A8783FC14B}" type="presParOf" srcId="{009E21F7-72F9-4726-8DD3-5DB0A0F426F9}" destId="{E6CB04F8-0D06-48AA-A2CD-A585D4B5CB46}" srcOrd="3" destOrd="0" presId="urn:microsoft.com/office/officeart/2018/5/layout/IconCircleLabelList"/>
    <dgm:cxn modelId="{196733A9-F396-457E-B564-0A0C9BEB19AB}" type="presParOf" srcId="{C91462A4-03A1-45EC-ADCF-9B15A2191314}" destId="{2C24938E-59D5-484D-85B0-387B941F6E70}" srcOrd="9" destOrd="0" presId="urn:microsoft.com/office/officeart/2018/5/layout/IconCircleLabelList"/>
    <dgm:cxn modelId="{2277356E-C670-4843-8165-40399FAE0378}" type="presParOf" srcId="{C91462A4-03A1-45EC-ADCF-9B15A2191314}" destId="{BCD86F3F-DF4E-49A8-A1DA-AB5BB778A4DF}" srcOrd="10" destOrd="0" presId="urn:microsoft.com/office/officeart/2018/5/layout/IconCircleLabelList"/>
    <dgm:cxn modelId="{7A42FC92-6219-46D6-9B3C-D0369768FAA9}" type="presParOf" srcId="{BCD86F3F-DF4E-49A8-A1DA-AB5BB778A4DF}" destId="{0C47358C-9F74-4D88-A023-252DD2A8475F}" srcOrd="0" destOrd="0" presId="urn:microsoft.com/office/officeart/2018/5/layout/IconCircleLabelList"/>
    <dgm:cxn modelId="{D49BB106-1919-44BF-917F-D4FF3EFE2DBF}" type="presParOf" srcId="{BCD86F3F-DF4E-49A8-A1DA-AB5BB778A4DF}" destId="{1ED67201-F39A-499D-B6BA-894BE6CBED45}" srcOrd="1" destOrd="0" presId="urn:microsoft.com/office/officeart/2018/5/layout/IconCircleLabelList"/>
    <dgm:cxn modelId="{4AD33494-D377-44FF-A956-5ECE1BE835BF}" type="presParOf" srcId="{BCD86F3F-DF4E-49A8-A1DA-AB5BB778A4DF}" destId="{F42EFBAF-CF38-469A-B84D-A0B106E9038F}" srcOrd="2" destOrd="0" presId="urn:microsoft.com/office/officeart/2018/5/layout/IconCircleLabelList"/>
    <dgm:cxn modelId="{C41A1DC8-08AD-4669-A8D9-B80E3FFC9F80}" type="presParOf" srcId="{BCD86F3F-DF4E-49A8-A1DA-AB5BB778A4DF}" destId="{844B5D4F-52E8-4EF5-827D-8EDC0107C494}" srcOrd="3" destOrd="0" presId="urn:microsoft.com/office/officeart/2018/5/layout/IconCircleLabelList"/>
    <dgm:cxn modelId="{8B034CB5-8C02-4A3F-9316-AC1990E7F76A}" type="presParOf" srcId="{C91462A4-03A1-45EC-ADCF-9B15A2191314}" destId="{12503F27-F446-4F7C-8AA2-494857328B83}" srcOrd="11" destOrd="0" presId="urn:microsoft.com/office/officeart/2018/5/layout/IconCircleLabelList"/>
    <dgm:cxn modelId="{EB450C2D-9B20-4B98-82D6-717C3E489998}" type="presParOf" srcId="{C91462A4-03A1-45EC-ADCF-9B15A2191314}" destId="{B9C680B7-74CE-4864-8BFF-1F740BFC2CD2}" srcOrd="12" destOrd="0" presId="urn:microsoft.com/office/officeart/2018/5/layout/IconCircleLabelList"/>
    <dgm:cxn modelId="{0CCFE293-4B00-4CDA-967E-99E3092EAE53}" type="presParOf" srcId="{B9C680B7-74CE-4864-8BFF-1F740BFC2CD2}" destId="{EB1CE988-D924-490C-954B-451794E4FC1A}" srcOrd="0" destOrd="0" presId="urn:microsoft.com/office/officeart/2018/5/layout/IconCircleLabelList"/>
    <dgm:cxn modelId="{FDFEB040-90A3-4722-B751-B102E9E1A1BF}" type="presParOf" srcId="{B9C680B7-74CE-4864-8BFF-1F740BFC2CD2}" destId="{BDA87E91-A0DE-4128-B4D7-B60C02C779C4}" srcOrd="1" destOrd="0" presId="urn:microsoft.com/office/officeart/2018/5/layout/IconCircleLabelList"/>
    <dgm:cxn modelId="{5B7C55A0-0105-4033-9BB0-90D454617302}" type="presParOf" srcId="{B9C680B7-74CE-4864-8BFF-1F740BFC2CD2}" destId="{4CB2A14B-238C-4CEB-B02E-90A07F75ADEE}" srcOrd="2" destOrd="0" presId="urn:microsoft.com/office/officeart/2018/5/layout/IconCircleLabelList"/>
    <dgm:cxn modelId="{7D30CECD-5006-46BA-BEC5-3D954093D4DB}" type="presParOf" srcId="{B9C680B7-74CE-4864-8BFF-1F740BFC2CD2}" destId="{FE4AD606-28A1-4BBF-8CC3-CEEB91A52153}" srcOrd="3" destOrd="0" presId="urn:microsoft.com/office/officeart/2018/5/layout/IconCircleLabelList"/>
    <dgm:cxn modelId="{9C35E8F3-0AD2-4B51-8E46-8EA5C61EF1E0}" type="presParOf" srcId="{C91462A4-03A1-45EC-ADCF-9B15A2191314}" destId="{5C0C7A8B-CD63-450B-8F4D-7F3F8AE19732}" srcOrd="13" destOrd="0" presId="urn:microsoft.com/office/officeart/2018/5/layout/IconCircleLabelList"/>
    <dgm:cxn modelId="{094CB333-BDCA-406D-9335-F6B279CE8CFE}" type="presParOf" srcId="{C91462A4-03A1-45EC-ADCF-9B15A2191314}" destId="{A9D9DF2C-5AF9-42CE-8971-EA564ACA9962}" srcOrd="14" destOrd="0" presId="urn:microsoft.com/office/officeart/2018/5/layout/IconCircleLabelList"/>
    <dgm:cxn modelId="{A5B8D26A-DC4D-4E19-97C3-4BA2AEBE957D}" type="presParOf" srcId="{A9D9DF2C-5AF9-42CE-8971-EA564ACA9962}" destId="{A38C1C9B-E444-42C2-B39A-E4A9A88CB14B}" srcOrd="0" destOrd="0" presId="urn:microsoft.com/office/officeart/2018/5/layout/IconCircleLabelList"/>
    <dgm:cxn modelId="{FBAAE912-412E-40DC-86B7-F4CE91D853E3}" type="presParOf" srcId="{A9D9DF2C-5AF9-42CE-8971-EA564ACA9962}" destId="{FDB7B313-4B29-42EE-A91F-57074DF63B44}" srcOrd="1" destOrd="0" presId="urn:microsoft.com/office/officeart/2018/5/layout/IconCircleLabelList"/>
    <dgm:cxn modelId="{BA3722EF-D068-426F-AF36-5738E66E0535}" type="presParOf" srcId="{A9D9DF2C-5AF9-42CE-8971-EA564ACA9962}" destId="{D03596D5-AC06-4A39-87B5-305671AD5E3F}" srcOrd="2" destOrd="0" presId="urn:microsoft.com/office/officeart/2018/5/layout/IconCircleLabelList"/>
    <dgm:cxn modelId="{B3BA6B48-4EB8-4F0F-B643-B198B6BD5AC6}" type="presParOf" srcId="{A9D9DF2C-5AF9-42CE-8971-EA564ACA9962}" destId="{21450227-0BDF-47A0-A195-948C148C669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80F1D15-5EC0-4992-B277-9BFA1C2BA44F}"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7101E18-FAB5-435B-B65B-1225ABAA323E}">
      <dgm:prSet/>
      <dgm:spPr/>
      <dgm:t>
        <a:bodyPr/>
        <a:lstStyle/>
        <a:p>
          <a:pPr>
            <a:lnSpc>
              <a:spcPct val="100000"/>
            </a:lnSpc>
          </a:pPr>
          <a:r>
            <a:rPr lang="en-US">
              <a:hlinkClick xmlns:r="http://schemas.openxmlformats.org/officeDocument/2006/relationships" r:id="rId1"/>
            </a:rPr>
            <a:t>PowerApps Build Tools</a:t>
          </a:r>
          <a:endParaRPr lang="en-US"/>
        </a:p>
      </dgm:t>
    </dgm:pt>
    <dgm:pt modelId="{DFE73F93-3EE5-438B-89E2-7809E05AB6DC}" type="parTrans" cxnId="{1DD40754-4DBF-451D-8EE7-ACFC6EDDBA80}">
      <dgm:prSet/>
      <dgm:spPr/>
      <dgm:t>
        <a:bodyPr/>
        <a:lstStyle/>
        <a:p>
          <a:endParaRPr lang="en-US"/>
        </a:p>
      </dgm:t>
    </dgm:pt>
    <dgm:pt modelId="{916724FF-F259-4109-83D1-7A9ABB562505}" type="sibTrans" cxnId="{1DD40754-4DBF-451D-8EE7-ACFC6EDDBA80}">
      <dgm:prSet/>
      <dgm:spPr/>
      <dgm:t>
        <a:bodyPr/>
        <a:lstStyle/>
        <a:p>
          <a:pPr>
            <a:lnSpc>
              <a:spcPct val="100000"/>
            </a:lnSpc>
          </a:pPr>
          <a:endParaRPr lang="en-US"/>
        </a:p>
      </dgm:t>
    </dgm:pt>
    <dgm:pt modelId="{0D95CC94-0C9C-40A6-8310-6378D97C4B6F}">
      <dgm:prSet/>
      <dgm:spPr/>
      <dgm:t>
        <a:bodyPr/>
        <a:lstStyle/>
        <a:p>
          <a:pPr>
            <a:lnSpc>
              <a:spcPct val="100000"/>
            </a:lnSpc>
          </a:pPr>
          <a:r>
            <a:rPr lang="en-US">
              <a:hlinkClick xmlns:r="http://schemas.openxmlformats.org/officeDocument/2006/relationships" r:id="rId2"/>
            </a:rPr>
            <a:t>https://aka.ms/ppalmlab</a:t>
          </a:r>
          <a:r>
            <a:rPr lang="en-US"/>
            <a:t> </a:t>
          </a:r>
        </a:p>
      </dgm:t>
    </dgm:pt>
    <dgm:pt modelId="{67F2DE74-0414-4E09-80F7-987E68CDE287}" type="parTrans" cxnId="{501139C9-07EA-458F-A13A-5CD02A680DBC}">
      <dgm:prSet/>
      <dgm:spPr/>
      <dgm:t>
        <a:bodyPr/>
        <a:lstStyle/>
        <a:p>
          <a:endParaRPr lang="en-US"/>
        </a:p>
      </dgm:t>
    </dgm:pt>
    <dgm:pt modelId="{994668A7-E922-433C-8BE2-946F7BDF15B9}" type="sibTrans" cxnId="{501139C9-07EA-458F-A13A-5CD02A680DBC}">
      <dgm:prSet/>
      <dgm:spPr/>
      <dgm:t>
        <a:bodyPr/>
        <a:lstStyle/>
        <a:p>
          <a:pPr>
            <a:lnSpc>
              <a:spcPct val="100000"/>
            </a:lnSpc>
          </a:pPr>
          <a:endParaRPr lang="en-US"/>
        </a:p>
      </dgm:t>
    </dgm:pt>
    <dgm:pt modelId="{F68CF6C8-8421-4D8B-A7D4-7672A7AD8791}">
      <dgm:prSet/>
      <dgm:spPr/>
      <dgm:t>
        <a:bodyPr/>
        <a:lstStyle/>
        <a:p>
          <a:pPr>
            <a:lnSpc>
              <a:spcPct val="100000"/>
            </a:lnSpc>
          </a:pPr>
          <a:r>
            <a:rPr lang="en-US">
              <a:hlinkClick xmlns:r="http://schemas.openxmlformats.org/officeDocument/2006/relationships" r:id="rId3"/>
            </a:rPr>
            <a:t>PowerApps Build Tools multi-stage YAML Pipelines</a:t>
          </a:r>
          <a:endParaRPr lang="en-US"/>
        </a:p>
      </dgm:t>
    </dgm:pt>
    <dgm:pt modelId="{2EB546A6-AE5D-4C24-A411-8A7F65862AEF}" type="parTrans" cxnId="{67BB6B2F-A1D8-4F06-B48A-5D7A88CE3563}">
      <dgm:prSet/>
      <dgm:spPr/>
      <dgm:t>
        <a:bodyPr/>
        <a:lstStyle/>
        <a:p>
          <a:endParaRPr lang="en-US"/>
        </a:p>
      </dgm:t>
    </dgm:pt>
    <dgm:pt modelId="{CBBD39A7-2734-473E-A54C-44C801220ED1}" type="sibTrans" cxnId="{67BB6B2F-A1D8-4F06-B48A-5D7A88CE3563}">
      <dgm:prSet/>
      <dgm:spPr/>
      <dgm:t>
        <a:bodyPr/>
        <a:lstStyle/>
        <a:p>
          <a:pPr>
            <a:lnSpc>
              <a:spcPct val="100000"/>
            </a:lnSpc>
          </a:pPr>
          <a:endParaRPr lang="en-US"/>
        </a:p>
      </dgm:t>
    </dgm:pt>
    <dgm:pt modelId="{678CAF5F-B72F-4BE1-810C-89786A9765E7}">
      <dgm:prSet/>
      <dgm:spPr/>
      <dgm:t>
        <a:bodyPr/>
        <a:lstStyle/>
        <a:p>
          <a:pPr>
            <a:lnSpc>
              <a:spcPct val="100000"/>
            </a:lnSpc>
          </a:pPr>
          <a:r>
            <a:rPr lang="en-US">
              <a:hlinkClick xmlns:r="http://schemas.openxmlformats.org/officeDocument/2006/relationships" r:id="rId4"/>
            </a:rPr>
            <a:t>PowerApps Documentation</a:t>
          </a:r>
          <a:r>
            <a:rPr lang="en-US"/>
            <a:t> -&gt; I’m a developer -&gt; Package and distribute apps/extension</a:t>
          </a:r>
        </a:p>
      </dgm:t>
    </dgm:pt>
    <dgm:pt modelId="{CC3A735C-9449-4853-B19B-222528F67C57}" type="parTrans" cxnId="{59D510AF-80FE-4192-B77A-090796ABF90B}">
      <dgm:prSet/>
      <dgm:spPr/>
      <dgm:t>
        <a:bodyPr/>
        <a:lstStyle/>
        <a:p>
          <a:endParaRPr lang="en-US"/>
        </a:p>
      </dgm:t>
    </dgm:pt>
    <dgm:pt modelId="{4ECAE319-AB4E-47D6-9C98-485C16D9BB5D}" type="sibTrans" cxnId="{59D510AF-80FE-4192-B77A-090796ABF90B}">
      <dgm:prSet/>
      <dgm:spPr/>
      <dgm:t>
        <a:bodyPr/>
        <a:lstStyle/>
        <a:p>
          <a:pPr>
            <a:lnSpc>
              <a:spcPct val="100000"/>
            </a:lnSpc>
          </a:pPr>
          <a:endParaRPr lang="en-US"/>
        </a:p>
      </dgm:t>
    </dgm:pt>
    <dgm:pt modelId="{9E77B73B-5864-430A-88FC-CBC4AF37A6A9}">
      <dgm:prSet/>
      <dgm:spPr/>
      <dgm:t>
        <a:bodyPr/>
        <a:lstStyle/>
        <a:p>
          <a:pPr>
            <a:lnSpc>
              <a:spcPct val="100000"/>
            </a:lnSpc>
          </a:pPr>
          <a:r>
            <a:rPr lang="en-US">
              <a:hlinkClick xmlns:r="http://schemas.openxmlformats.org/officeDocument/2006/relationships" r:id="rId5"/>
            </a:rPr>
            <a:t>PowerApps Blog – ALM</a:t>
          </a:r>
          <a:endParaRPr lang="en-US"/>
        </a:p>
      </dgm:t>
    </dgm:pt>
    <dgm:pt modelId="{B260B07C-06D5-43A2-B175-F8FB8BBF2E8A}" type="parTrans" cxnId="{A0045C83-BE92-4FDA-84FF-42DD181118C7}">
      <dgm:prSet/>
      <dgm:spPr/>
      <dgm:t>
        <a:bodyPr/>
        <a:lstStyle/>
        <a:p>
          <a:endParaRPr lang="en-US"/>
        </a:p>
      </dgm:t>
    </dgm:pt>
    <dgm:pt modelId="{72695A7A-B576-47E4-A256-52290D1E70F8}" type="sibTrans" cxnId="{A0045C83-BE92-4FDA-84FF-42DD181118C7}">
      <dgm:prSet/>
      <dgm:spPr/>
      <dgm:t>
        <a:bodyPr/>
        <a:lstStyle/>
        <a:p>
          <a:pPr>
            <a:lnSpc>
              <a:spcPct val="100000"/>
            </a:lnSpc>
          </a:pPr>
          <a:endParaRPr lang="en-US"/>
        </a:p>
      </dgm:t>
    </dgm:pt>
    <dgm:pt modelId="{32A54221-2A7D-4801-B420-A27EC4D71EB5}">
      <dgm:prSet/>
      <dgm:spPr/>
      <dgm:t>
        <a:bodyPr/>
        <a:lstStyle/>
        <a:p>
          <a:pPr>
            <a:lnSpc>
              <a:spcPct val="100000"/>
            </a:lnSpc>
          </a:pPr>
          <a:endParaRPr lang="en-US">
            <a:hlinkClick xmlns:r="http://schemas.openxmlformats.org/officeDocument/2006/relationships" r:id="rId6"/>
          </a:endParaRPr>
        </a:p>
      </dgm:t>
    </dgm:pt>
    <dgm:pt modelId="{F5847EC1-E0AE-4EC2-9F42-2C8751E049EA}" type="parTrans" cxnId="{CBE8CD3A-4592-443E-8627-B95115032E4A}">
      <dgm:prSet/>
      <dgm:spPr/>
      <dgm:t>
        <a:bodyPr/>
        <a:lstStyle/>
        <a:p>
          <a:endParaRPr lang="en-US"/>
        </a:p>
      </dgm:t>
    </dgm:pt>
    <dgm:pt modelId="{894008BD-96D1-475A-A2D5-9536A761E2A4}" type="sibTrans" cxnId="{CBE8CD3A-4592-443E-8627-B95115032E4A}">
      <dgm:prSet/>
      <dgm:spPr/>
      <dgm:t>
        <a:bodyPr/>
        <a:lstStyle/>
        <a:p>
          <a:endParaRPr lang="en-US"/>
        </a:p>
      </dgm:t>
    </dgm:pt>
    <dgm:pt modelId="{8805D4C0-9376-4929-821E-FAD466533E6D}" type="pres">
      <dgm:prSet presAssocID="{280F1D15-5EC0-4992-B277-9BFA1C2BA44F}" presName="root" presStyleCnt="0">
        <dgm:presLayoutVars>
          <dgm:dir/>
          <dgm:resizeHandles val="exact"/>
        </dgm:presLayoutVars>
      </dgm:prSet>
      <dgm:spPr/>
    </dgm:pt>
    <dgm:pt modelId="{F494983A-1C7A-418F-8757-0C7D26147BA0}" type="pres">
      <dgm:prSet presAssocID="{280F1D15-5EC0-4992-B277-9BFA1C2BA44F}" presName="container" presStyleCnt="0">
        <dgm:presLayoutVars>
          <dgm:dir/>
          <dgm:resizeHandles val="exact"/>
        </dgm:presLayoutVars>
      </dgm:prSet>
      <dgm:spPr/>
    </dgm:pt>
    <dgm:pt modelId="{5F46D698-2B42-443F-B1C6-5D32BEEE82E2}" type="pres">
      <dgm:prSet presAssocID="{A7101E18-FAB5-435B-B65B-1225ABAA323E}" presName="compNode" presStyleCnt="0"/>
      <dgm:spPr/>
    </dgm:pt>
    <dgm:pt modelId="{1D16F6B4-4BF2-4504-AFA0-4851AFC0B083}" type="pres">
      <dgm:prSet presAssocID="{A7101E18-FAB5-435B-B65B-1225ABAA323E}" presName="iconBgRect" presStyleLbl="bgShp" presStyleIdx="0" presStyleCnt="6"/>
      <dgm:spPr/>
    </dgm:pt>
    <dgm:pt modelId="{E1085A01-B3E4-4D87-A6CC-67056D510DDD}" type="pres">
      <dgm:prSet presAssocID="{A7101E18-FAB5-435B-B65B-1225ABAA323E}" presName="iconRect" presStyleLbl="node1" presStyleIdx="0"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ools"/>
        </a:ext>
      </dgm:extLst>
    </dgm:pt>
    <dgm:pt modelId="{5D4EB23A-CDDE-4727-AC34-E7742FDFDCD1}" type="pres">
      <dgm:prSet presAssocID="{A7101E18-FAB5-435B-B65B-1225ABAA323E}" presName="spaceRect" presStyleCnt="0"/>
      <dgm:spPr/>
    </dgm:pt>
    <dgm:pt modelId="{5E2B1739-929C-42D6-8AF7-FD584E2FC9CE}" type="pres">
      <dgm:prSet presAssocID="{A7101E18-FAB5-435B-B65B-1225ABAA323E}" presName="textRect" presStyleLbl="revTx" presStyleIdx="0" presStyleCnt="6">
        <dgm:presLayoutVars>
          <dgm:chMax val="1"/>
          <dgm:chPref val="1"/>
        </dgm:presLayoutVars>
      </dgm:prSet>
      <dgm:spPr/>
    </dgm:pt>
    <dgm:pt modelId="{DA498B25-6026-4A77-B1D2-797C671A08C0}" type="pres">
      <dgm:prSet presAssocID="{916724FF-F259-4109-83D1-7A9ABB562505}" presName="sibTrans" presStyleLbl="sibTrans2D1" presStyleIdx="0" presStyleCnt="0"/>
      <dgm:spPr/>
    </dgm:pt>
    <dgm:pt modelId="{183917DD-BEC4-4FCB-B7F9-EBA3EAC44FDF}" type="pres">
      <dgm:prSet presAssocID="{0D95CC94-0C9C-40A6-8310-6378D97C4B6F}" presName="compNode" presStyleCnt="0"/>
      <dgm:spPr/>
    </dgm:pt>
    <dgm:pt modelId="{AB096BE4-935A-45A7-97F9-FEA7F677B371}" type="pres">
      <dgm:prSet presAssocID="{0D95CC94-0C9C-40A6-8310-6378D97C4B6F}" presName="iconBgRect" presStyleLbl="bgShp" presStyleIdx="1" presStyleCnt="6"/>
      <dgm:spPr/>
    </dgm:pt>
    <dgm:pt modelId="{3597CBAE-FD17-48D5-AB4A-A04F65F92397}" type="pres">
      <dgm:prSet presAssocID="{0D95CC94-0C9C-40A6-8310-6378D97C4B6F}" presName="iconRect" presStyleLbl="node1" presStyleIdx="1"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rker"/>
        </a:ext>
      </dgm:extLst>
    </dgm:pt>
    <dgm:pt modelId="{2539CF23-AA2A-46EF-8E38-FE7C517F4C6E}" type="pres">
      <dgm:prSet presAssocID="{0D95CC94-0C9C-40A6-8310-6378D97C4B6F}" presName="spaceRect" presStyleCnt="0"/>
      <dgm:spPr/>
    </dgm:pt>
    <dgm:pt modelId="{336ADB40-E16E-497C-A0DB-C9B59BD244EF}" type="pres">
      <dgm:prSet presAssocID="{0D95CC94-0C9C-40A6-8310-6378D97C4B6F}" presName="textRect" presStyleLbl="revTx" presStyleIdx="1" presStyleCnt="6">
        <dgm:presLayoutVars>
          <dgm:chMax val="1"/>
          <dgm:chPref val="1"/>
        </dgm:presLayoutVars>
      </dgm:prSet>
      <dgm:spPr/>
    </dgm:pt>
    <dgm:pt modelId="{C7C5709C-4F71-4048-81C8-117272409E7D}" type="pres">
      <dgm:prSet presAssocID="{994668A7-E922-433C-8BE2-946F7BDF15B9}" presName="sibTrans" presStyleLbl="sibTrans2D1" presStyleIdx="0" presStyleCnt="0"/>
      <dgm:spPr/>
    </dgm:pt>
    <dgm:pt modelId="{DD33B9A5-33C0-436D-947A-F6058235EE77}" type="pres">
      <dgm:prSet presAssocID="{F68CF6C8-8421-4D8B-A7D4-7672A7AD8791}" presName="compNode" presStyleCnt="0"/>
      <dgm:spPr/>
    </dgm:pt>
    <dgm:pt modelId="{8D295F86-C262-417D-960D-E1AF30F10656}" type="pres">
      <dgm:prSet presAssocID="{F68CF6C8-8421-4D8B-A7D4-7672A7AD8791}" presName="iconBgRect" presStyleLbl="bgShp" presStyleIdx="2" presStyleCnt="6"/>
      <dgm:spPr/>
    </dgm:pt>
    <dgm:pt modelId="{5B8FFFFF-B3F3-4CE2-9A9B-8C02ABC661A1}" type="pres">
      <dgm:prSet presAssocID="{F68CF6C8-8421-4D8B-A7D4-7672A7AD8791}" presName="iconRect" presStyleLbl="node1" presStyleIdx="2"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ning Tools"/>
        </a:ext>
      </dgm:extLst>
    </dgm:pt>
    <dgm:pt modelId="{E4A8ACCB-FF40-46D2-A000-AA65BEC30D24}" type="pres">
      <dgm:prSet presAssocID="{F68CF6C8-8421-4D8B-A7D4-7672A7AD8791}" presName="spaceRect" presStyleCnt="0"/>
      <dgm:spPr/>
    </dgm:pt>
    <dgm:pt modelId="{6F0FF380-0347-4275-96F8-E79E8120D9E7}" type="pres">
      <dgm:prSet presAssocID="{F68CF6C8-8421-4D8B-A7D4-7672A7AD8791}" presName="textRect" presStyleLbl="revTx" presStyleIdx="2" presStyleCnt="6">
        <dgm:presLayoutVars>
          <dgm:chMax val="1"/>
          <dgm:chPref val="1"/>
        </dgm:presLayoutVars>
      </dgm:prSet>
      <dgm:spPr/>
    </dgm:pt>
    <dgm:pt modelId="{25A6109D-BB3A-4D79-A757-4067B006CA3A}" type="pres">
      <dgm:prSet presAssocID="{CBBD39A7-2734-473E-A54C-44C801220ED1}" presName="sibTrans" presStyleLbl="sibTrans2D1" presStyleIdx="0" presStyleCnt="0"/>
      <dgm:spPr/>
    </dgm:pt>
    <dgm:pt modelId="{46A97595-99F0-4879-A8AF-F20F15E6E43A}" type="pres">
      <dgm:prSet presAssocID="{678CAF5F-B72F-4BE1-810C-89786A9765E7}" presName="compNode" presStyleCnt="0"/>
      <dgm:spPr/>
    </dgm:pt>
    <dgm:pt modelId="{021ADF95-5F65-4779-82E0-DAEA8505C395}" type="pres">
      <dgm:prSet presAssocID="{678CAF5F-B72F-4BE1-810C-89786A9765E7}" presName="iconBgRect" presStyleLbl="bgShp" presStyleIdx="3" presStyleCnt="6"/>
      <dgm:spPr/>
    </dgm:pt>
    <dgm:pt modelId="{DCF8A22B-23A7-469B-8830-753E7503DEF9}" type="pres">
      <dgm:prSet presAssocID="{678CAF5F-B72F-4BE1-810C-89786A9765E7}" presName="iconRect" presStyleLbl="node1" presStyleIdx="3" presStyleCnt="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Ecommerce"/>
        </a:ext>
      </dgm:extLst>
    </dgm:pt>
    <dgm:pt modelId="{D4D6A953-905C-48E1-8307-F9CEF3F904D2}" type="pres">
      <dgm:prSet presAssocID="{678CAF5F-B72F-4BE1-810C-89786A9765E7}" presName="spaceRect" presStyleCnt="0"/>
      <dgm:spPr/>
    </dgm:pt>
    <dgm:pt modelId="{EF64C7B3-16F3-4B24-BB8C-9C831A8CE122}" type="pres">
      <dgm:prSet presAssocID="{678CAF5F-B72F-4BE1-810C-89786A9765E7}" presName="textRect" presStyleLbl="revTx" presStyleIdx="3" presStyleCnt="6">
        <dgm:presLayoutVars>
          <dgm:chMax val="1"/>
          <dgm:chPref val="1"/>
        </dgm:presLayoutVars>
      </dgm:prSet>
      <dgm:spPr/>
    </dgm:pt>
    <dgm:pt modelId="{74BB59CE-FB97-4EC5-884B-A5A40718C378}" type="pres">
      <dgm:prSet presAssocID="{4ECAE319-AB4E-47D6-9C98-485C16D9BB5D}" presName="sibTrans" presStyleLbl="sibTrans2D1" presStyleIdx="0" presStyleCnt="0"/>
      <dgm:spPr/>
    </dgm:pt>
    <dgm:pt modelId="{94F14464-62B7-46C3-A8AD-3BAF8846AFD8}" type="pres">
      <dgm:prSet presAssocID="{9E77B73B-5864-430A-88FC-CBC4AF37A6A9}" presName="compNode" presStyleCnt="0"/>
      <dgm:spPr/>
    </dgm:pt>
    <dgm:pt modelId="{4C743E98-8394-4B5D-92AF-CD889AF75BD8}" type="pres">
      <dgm:prSet presAssocID="{9E77B73B-5864-430A-88FC-CBC4AF37A6A9}" presName="iconBgRect" presStyleLbl="bgShp" presStyleIdx="4" presStyleCnt="6"/>
      <dgm:spPr/>
    </dgm:pt>
    <dgm:pt modelId="{5030245F-E1ED-4FB5-94EE-64299B5877EC}" type="pres">
      <dgm:prSet presAssocID="{9E77B73B-5864-430A-88FC-CBC4AF37A6A9}" presName="iconRect" presStyleLbl="node1" presStyleIdx="4" presStyleCnt="6"/>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Questions"/>
        </a:ext>
      </dgm:extLst>
    </dgm:pt>
    <dgm:pt modelId="{612FF220-EECE-4D69-BBBC-6507717F5665}" type="pres">
      <dgm:prSet presAssocID="{9E77B73B-5864-430A-88FC-CBC4AF37A6A9}" presName="spaceRect" presStyleCnt="0"/>
      <dgm:spPr/>
    </dgm:pt>
    <dgm:pt modelId="{9126D58A-AF35-4795-992D-C3E07039BE3B}" type="pres">
      <dgm:prSet presAssocID="{9E77B73B-5864-430A-88FC-CBC4AF37A6A9}" presName="textRect" presStyleLbl="revTx" presStyleIdx="4" presStyleCnt="6">
        <dgm:presLayoutVars>
          <dgm:chMax val="1"/>
          <dgm:chPref val="1"/>
        </dgm:presLayoutVars>
      </dgm:prSet>
      <dgm:spPr/>
    </dgm:pt>
    <dgm:pt modelId="{1C7F331A-2762-4964-8C91-03D5B05CA010}" type="pres">
      <dgm:prSet presAssocID="{72695A7A-B576-47E4-A256-52290D1E70F8}" presName="sibTrans" presStyleLbl="sibTrans2D1" presStyleIdx="0" presStyleCnt="0"/>
      <dgm:spPr/>
    </dgm:pt>
    <dgm:pt modelId="{64F02BA1-F07B-4776-8CF0-9B7960D5B8FE}" type="pres">
      <dgm:prSet presAssocID="{32A54221-2A7D-4801-B420-A27EC4D71EB5}" presName="compNode" presStyleCnt="0"/>
      <dgm:spPr/>
    </dgm:pt>
    <dgm:pt modelId="{517E06EC-9FF1-4679-B2A3-F7B727FE0316}" type="pres">
      <dgm:prSet presAssocID="{32A54221-2A7D-4801-B420-A27EC4D71EB5}" presName="iconBgRect" presStyleLbl="bgShp" presStyleIdx="5" presStyleCnt="6"/>
      <dgm:spPr/>
    </dgm:pt>
    <dgm:pt modelId="{A069A99E-3792-4603-A296-1FE42B8ED96D}" type="pres">
      <dgm:prSet presAssocID="{32A54221-2A7D-4801-B420-A27EC4D71EB5}" presName="iconRect" presStyleLbl="node1" presStyleIdx="5" presStyleCnt="6"/>
      <dgm:spPr>
        <a:blipFill>
          <a:blip xmlns:r="http://schemas.openxmlformats.org/officeDocument/2006/relationships"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67EEB205-DE90-4ED7-BFD0-2D23D50F7483}" type="pres">
      <dgm:prSet presAssocID="{32A54221-2A7D-4801-B420-A27EC4D71EB5}" presName="spaceRect" presStyleCnt="0"/>
      <dgm:spPr/>
    </dgm:pt>
    <dgm:pt modelId="{52C62B33-BCC5-4ADE-9CEE-BCBC32A0EA1D}" type="pres">
      <dgm:prSet presAssocID="{32A54221-2A7D-4801-B420-A27EC4D71EB5}" presName="textRect" presStyleLbl="revTx" presStyleIdx="5" presStyleCnt="6">
        <dgm:presLayoutVars>
          <dgm:chMax val="1"/>
          <dgm:chPref val="1"/>
        </dgm:presLayoutVars>
      </dgm:prSet>
      <dgm:spPr/>
    </dgm:pt>
  </dgm:ptLst>
  <dgm:cxnLst>
    <dgm:cxn modelId="{97986E0E-0BE8-4254-A19B-6FAAE7B0D7BC}" type="presOf" srcId="{994668A7-E922-433C-8BE2-946F7BDF15B9}" destId="{C7C5709C-4F71-4048-81C8-117272409E7D}" srcOrd="0" destOrd="0" presId="urn:microsoft.com/office/officeart/2018/2/layout/IconCircleList"/>
    <dgm:cxn modelId="{51819925-C5A0-40F6-AB6D-BAB721944AC1}" type="presOf" srcId="{916724FF-F259-4109-83D1-7A9ABB562505}" destId="{DA498B25-6026-4A77-B1D2-797C671A08C0}" srcOrd="0" destOrd="0" presId="urn:microsoft.com/office/officeart/2018/2/layout/IconCircleList"/>
    <dgm:cxn modelId="{67BB6B2F-A1D8-4F06-B48A-5D7A88CE3563}" srcId="{280F1D15-5EC0-4992-B277-9BFA1C2BA44F}" destId="{F68CF6C8-8421-4D8B-A7D4-7672A7AD8791}" srcOrd="2" destOrd="0" parTransId="{2EB546A6-AE5D-4C24-A411-8A7F65862AEF}" sibTransId="{CBBD39A7-2734-473E-A54C-44C801220ED1}"/>
    <dgm:cxn modelId="{CBE8CD3A-4592-443E-8627-B95115032E4A}" srcId="{280F1D15-5EC0-4992-B277-9BFA1C2BA44F}" destId="{32A54221-2A7D-4801-B420-A27EC4D71EB5}" srcOrd="5" destOrd="0" parTransId="{F5847EC1-E0AE-4EC2-9F42-2C8751E049EA}" sibTransId="{894008BD-96D1-475A-A2D5-9536A761E2A4}"/>
    <dgm:cxn modelId="{A8BBBB5C-BE5B-403D-8B69-240E37AEF9F5}" type="presOf" srcId="{F68CF6C8-8421-4D8B-A7D4-7672A7AD8791}" destId="{6F0FF380-0347-4275-96F8-E79E8120D9E7}" srcOrd="0" destOrd="0" presId="urn:microsoft.com/office/officeart/2018/2/layout/IconCircleList"/>
    <dgm:cxn modelId="{0C230962-D467-4FCC-B85F-A1158FEE203D}" type="presOf" srcId="{72695A7A-B576-47E4-A256-52290D1E70F8}" destId="{1C7F331A-2762-4964-8C91-03D5B05CA010}" srcOrd="0" destOrd="0" presId="urn:microsoft.com/office/officeart/2018/2/layout/IconCircleList"/>
    <dgm:cxn modelId="{EB520E6A-5627-48F7-8DBA-30C6F034A9CB}" type="presOf" srcId="{280F1D15-5EC0-4992-B277-9BFA1C2BA44F}" destId="{8805D4C0-9376-4929-821E-FAD466533E6D}" srcOrd="0" destOrd="0" presId="urn:microsoft.com/office/officeart/2018/2/layout/IconCircleList"/>
    <dgm:cxn modelId="{1DD40754-4DBF-451D-8EE7-ACFC6EDDBA80}" srcId="{280F1D15-5EC0-4992-B277-9BFA1C2BA44F}" destId="{A7101E18-FAB5-435B-B65B-1225ABAA323E}" srcOrd="0" destOrd="0" parTransId="{DFE73F93-3EE5-438B-89E2-7809E05AB6DC}" sibTransId="{916724FF-F259-4109-83D1-7A9ABB562505}"/>
    <dgm:cxn modelId="{A0045C83-BE92-4FDA-84FF-42DD181118C7}" srcId="{280F1D15-5EC0-4992-B277-9BFA1C2BA44F}" destId="{9E77B73B-5864-430A-88FC-CBC4AF37A6A9}" srcOrd="4" destOrd="0" parTransId="{B260B07C-06D5-43A2-B175-F8FB8BBF2E8A}" sibTransId="{72695A7A-B576-47E4-A256-52290D1E70F8}"/>
    <dgm:cxn modelId="{289ABA8B-1F9E-4B99-8E58-66AF12A5A4A8}" type="presOf" srcId="{9E77B73B-5864-430A-88FC-CBC4AF37A6A9}" destId="{9126D58A-AF35-4795-992D-C3E07039BE3B}" srcOrd="0" destOrd="0" presId="urn:microsoft.com/office/officeart/2018/2/layout/IconCircleList"/>
    <dgm:cxn modelId="{59D510AF-80FE-4192-B77A-090796ABF90B}" srcId="{280F1D15-5EC0-4992-B277-9BFA1C2BA44F}" destId="{678CAF5F-B72F-4BE1-810C-89786A9765E7}" srcOrd="3" destOrd="0" parTransId="{CC3A735C-9449-4853-B19B-222528F67C57}" sibTransId="{4ECAE319-AB4E-47D6-9C98-485C16D9BB5D}"/>
    <dgm:cxn modelId="{171EAAC2-DBB9-4158-99DE-57D26A13A83A}" type="presOf" srcId="{0D95CC94-0C9C-40A6-8310-6378D97C4B6F}" destId="{336ADB40-E16E-497C-A0DB-C9B59BD244EF}" srcOrd="0" destOrd="0" presId="urn:microsoft.com/office/officeart/2018/2/layout/IconCircleList"/>
    <dgm:cxn modelId="{501139C9-07EA-458F-A13A-5CD02A680DBC}" srcId="{280F1D15-5EC0-4992-B277-9BFA1C2BA44F}" destId="{0D95CC94-0C9C-40A6-8310-6378D97C4B6F}" srcOrd="1" destOrd="0" parTransId="{67F2DE74-0414-4E09-80F7-987E68CDE287}" sibTransId="{994668A7-E922-433C-8BE2-946F7BDF15B9}"/>
    <dgm:cxn modelId="{73D042C9-302F-4060-B547-4D1C4C20BEE1}" type="presOf" srcId="{4ECAE319-AB4E-47D6-9C98-485C16D9BB5D}" destId="{74BB59CE-FB97-4EC5-884B-A5A40718C378}" srcOrd="0" destOrd="0" presId="urn:microsoft.com/office/officeart/2018/2/layout/IconCircleList"/>
    <dgm:cxn modelId="{A6E754D0-86AA-46E1-8FCB-8E943DEC52C2}" type="presOf" srcId="{A7101E18-FAB5-435B-B65B-1225ABAA323E}" destId="{5E2B1739-929C-42D6-8AF7-FD584E2FC9CE}" srcOrd="0" destOrd="0" presId="urn:microsoft.com/office/officeart/2018/2/layout/IconCircleList"/>
    <dgm:cxn modelId="{9A0FC2D1-4D98-4C33-9502-6879D3C728B6}" type="presOf" srcId="{678CAF5F-B72F-4BE1-810C-89786A9765E7}" destId="{EF64C7B3-16F3-4B24-BB8C-9C831A8CE122}" srcOrd="0" destOrd="0" presId="urn:microsoft.com/office/officeart/2018/2/layout/IconCircleList"/>
    <dgm:cxn modelId="{B59C9CE4-F39A-4495-A146-3E933438237D}" type="presOf" srcId="{32A54221-2A7D-4801-B420-A27EC4D71EB5}" destId="{52C62B33-BCC5-4ADE-9CEE-BCBC32A0EA1D}" srcOrd="0" destOrd="0" presId="urn:microsoft.com/office/officeart/2018/2/layout/IconCircleList"/>
    <dgm:cxn modelId="{E6722DF1-DCF1-4A9E-8B02-E88FE3E2068E}" type="presOf" srcId="{CBBD39A7-2734-473E-A54C-44C801220ED1}" destId="{25A6109D-BB3A-4D79-A757-4067B006CA3A}" srcOrd="0" destOrd="0" presId="urn:microsoft.com/office/officeart/2018/2/layout/IconCircleList"/>
    <dgm:cxn modelId="{C15113AF-BBBC-4172-BD0E-06E513F93A0F}" type="presParOf" srcId="{8805D4C0-9376-4929-821E-FAD466533E6D}" destId="{F494983A-1C7A-418F-8757-0C7D26147BA0}" srcOrd="0" destOrd="0" presId="urn:microsoft.com/office/officeart/2018/2/layout/IconCircleList"/>
    <dgm:cxn modelId="{54F6EDCE-7DDA-47BE-BC5C-A4410127888F}" type="presParOf" srcId="{F494983A-1C7A-418F-8757-0C7D26147BA0}" destId="{5F46D698-2B42-443F-B1C6-5D32BEEE82E2}" srcOrd="0" destOrd="0" presId="urn:microsoft.com/office/officeart/2018/2/layout/IconCircleList"/>
    <dgm:cxn modelId="{FF991B2D-858F-43A4-8A97-C010F3BC6A13}" type="presParOf" srcId="{5F46D698-2B42-443F-B1C6-5D32BEEE82E2}" destId="{1D16F6B4-4BF2-4504-AFA0-4851AFC0B083}" srcOrd="0" destOrd="0" presId="urn:microsoft.com/office/officeart/2018/2/layout/IconCircleList"/>
    <dgm:cxn modelId="{DF86E3F3-3683-46CF-A1C5-3125675A35D9}" type="presParOf" srcId="{5F46D698-2B42-443F-B1C6-5D32BEEE82E2}" destId="{E1085A01-B3E4-4D87-A6CC-67056D510DDD}" srcOrd="1" destOrd="0" presId="urn:microsoft.com/office/officeart/2018/2/layout/IconCircleList"/>
    <dgm:cxn modelId="{40CF77DB-0DDB-4476-A31D-0FF7E0F82FFB}" type="presParOf" srcId="{5F46D698-2B42-443F-B1C6-5D32BEEE82E2}" destId="{5D4EB23A-CDDE-4727-AC34-E7742FDFDCD1}" srcOrd="2" destOrd="0" presId="urn:microsoft.com/office/officeart/2018/2/layout/IconCircleList"/>
    <dgm:cxn modelId="{25D7D55F-10BB-4D07-AAA3-3009F102C2DD}" type="presParOf" srcId="{5F46D698-2B42-443F-B1C6-5D32BEEE82E2}" destId="{5E2B1739-929C-42D6-8AF7-FD584E2FC9CE}" srcOrd="3" destOrd="0" presId="urn:microsoft.com/office/officeart/2018/2/layout/IconCircleList"/>
    <dgm:cxn modelId="{B41DCFEF-0491-43F0-B06C-2158F0DADCC1}" type="presParOf" srcId="{F494983A-1C7A-418F-8757-0C7D26147BA0}" destId="{DA498B25-6026-4A77-B1D2-797C671A08C0}" srcOrd="1" destOrd="0" presId="urn:microsoft.com/office/officeart/2018/2/layout/IconCircleList"/>
    <dgm:cxn modelId="{160123A5-DFEF-42A3-ABEA-0AEC871C6F37}" type="presParOf" srcId="{F494983A-1C7A-418F-8757-0C7D26147BA0}" destId="{183917DD-BEC4-4FCB-B7F9-EBA3EAC44FDF}" srcOrd="2" destOrd="0" presId="urn:microsoft.com/office/officeart/2018/2/layout/IconCircleList"/>
    <dgm:cxn modelId="{2598E2EC-70CD-4A84-B734-8A7CBAA1E2F1}" type="presParOf" srcId="{183917DD-BEC4-4FCB-B7F9-EBA3EAC44FDF}" destId="{AB096BE4-935A-45A7-97F9-FEA7F677B371}" srcOrd="0" destOrd="0" presId="urn:microsoft.com/office/officeart/2018/2/layout/IconCircleList"/>
    <dgm:cxn modelId="{4E14F641-3D3B-449A-85E6-504C825E89B5}" type="presParOf" srcId="{183917DD-BEC4-4FCB-B7F9-EBA3EAC44FDF}" destId="{3597CBAE-FD17-48D5-AB4A-A04F65F92397}" srcOrd="1" destOrd="0" presId="urn:microsoft.com/office/officeart/2018/2/layout/IconCircleList"/>
    <dgm:cxn modelId="{E241CB2E-317D-4F8B-96E5-3FC3C5FDD34F}" type="presParOf" srcId="{183917DD-BEC4-4FCB-B7F9-EBA3EAC44FDF}" destId="{2539CF23-AA2A-46EF-8E38-FE7C517F4C6E}" srcOrd="2" destOrd="0" presId="urn:microsoft.com/office/officeart/2018/2/layout/IconCircleList"/>
    <dgm:cxn modelId="{5580FDAD-706A-4C80-A77B-F27B1796885A}" type="presParOf" srcId="{183917DD-BEC4-4FCB-B7F9-EBA3EAC44FDF}" destId="{336ADB40-E16E-497C-A0DB-C9B59BD244EF}" srcOrd="3" destOrd="0" presId="urn:microsoft.com/office/officeart/2018/2/layout/IconCircleList"/>
    <dgm:cxn modelId="{EF6F57FC-3054-4F9E-92E1-58621A8D4AE7}" type="presParOf" srcId="{F494983A-1C7A-418F-8757-0C7D26147BA0}" destId="{C7C5709C-4F71-4048-81C8-117272409E7D}" srcOrd="3" destOrd="0" presId="urn:microsoft.com/office/officeart/2018/2/layout/IconCircleList"/>
    <dgm:cxn modelId="{3886BBDB-26B3-4486-BE2C-CD8DA3242A24}" type="presParOf" srcId="{F494983A-1C7A-418F-8757-0C7D26147BA0}" destId="{DD33B9A5-33C0-436D-947A-F6058235EE77}" srcOrd="4" destOrd="0" presId="urn:microsoft.com/office/officeart/2018/2/layout/IconCircleList"/>
    <dgm:cxn modelId="{2FB4004F-0B1E-46E2-B667-89DD604C69D7}" type="presParOf" srcId="{DD33B9A5-33C0-436D-947A-F6058235EE77}" destId="{8D295F86-C262-417D-960D-E1AF30F10656}" srcOrd="0" destOrd="0" presId="urn:microsoft.com/office/officeart/2018/2/layout/IconCircleList"/>
    <dgm:cxn modelId="{6DAF6D34-A84B-4FF4-8624-2B0061BF98E7}" type="presParOf" srcId="{DD33B9A5-33C0-436D-947A-F6058235EE77}" destId="{5B8FFFFF-B3F3-4CE2-9A9B-8C02ABC661A1}" srcOrd="1" destOrd="0" presId="urn:microsoft.com/office/officeart/2018/2/layout/IconCircleList"/>
    <dgm:cxn modelId="{A8AFC929-CA38-48E2-91C3-B1DA23834597}" type="presParOf" srcId="{DD33B9A5-33C0-436D-947A-F6058235EE77}" destId="{E4A8ACCB-FF40-46D2-A000-AA65BEC30D24}" srcOrd="2" destOrd="0" presId="urn:microsoft.com/office/officeart/2018/2/layout/IconCircleList"/>
    <dgm:cxn modelId="{986B1A27-E537-4ECB-9BD1-6E78FFB629CA}" type="presParOf" srcId="{DD33B9A5-33C0-436D-947A-F6058235EE77}" destId="{6F0FF380-0347-4275-96F8-E79E8120D9E7}" srcOrd="3" destOrd="0" presId="urn:microsoft.com/office/officeart/2018/2/layout/IconCircleList"/>
    <dgm:cxn modelId="{CF3C2EEC-0900-4967-B008-88EC3852D280}" type="presParOf" srcId="{F494983A-1C7A-418F-8757-0C7D26147BA0}" destId="{25A6109D-BB3A-4D79-A757-4067B006CA3A}" srcOrd="5" destOrd="0" presId="urn:microsoft.com/office/officeart/2018/2/layout/IconCircleList"/>
    <dgm:cxn modelId="{70692AC6-C2AA-4AF5-9786-A0A25DEE11BE}" type="presParOf" srcId="{F494983A-1C7A-418F-8757-0C7D26147BA0}" destId="{46A97595-99F0-4879-A8AF-F20F15E6E43A}" srcOrd="6" destOrd="0" presId="urn:microsoft.com/office/officeart/2018/2/layout/IconCircleList"/>
    <dgm:cxn modelId="{0283E5FE-49EE-4DBC-A450-754A842CF32F}" type="presParOf" srcId="{46A97595-99F0-4879-A8AF-F20F15E6E43A}" destId="{021ADF95-5F65-4779-82E0-DAEA8505C395}" srcOrd="0" destOrd="0" presId="urn:microsoft.com/office/officeart/2018/2/layout/IconCircleList"/>
    <dgm:cxn modelId="{154EFFC2-344C-4928-BAB5-FC8A4AF65690}" type="presParOf" srcId="{46A97595-99F0-4879-A8AF-F20F15E6E43A}" destId="{DCF8A22B-23A7-469B-8830-753E7503DEF9}" srcOrd="1" destOrd="0" presId="urn:microsoft.com/office/officeart/2018/2/layout/IconCircleList"/>
    <dgm:cxn modelId="{F5D9CA02-881D-401E-A6E5-AF99660D790D}" type="presParOf" srcId="{46A97595-99F0-4879-A8AF-F20F15E6E43A}" destId="{D4D6A953-905C-48E1-8307-F9CEF3F904D2}" srcOrd="2" destOrd="0" presId="urn:microsoft.com/office/officeart/2018/2/layout/IconCircleList"/>
    <dgm:cxn modelId="{D6384B17-9079-49A5-8E94-32BBA71E398C}" type="presParOf" srcId="{46A97595-99F0-4879-A8AF-F20F15E6E43A}" destId="{EF64C7B3-16F3-4B24-BB8C-9C831A8CE122}" srcOrd="3" destOrd="0" presId="urn:microsoft.com/office/officeart/2018/2/layout/IconCircleList"/>
    <dgm:cxn modelId="{B32A3B0A-BB23-47B0-83C5-C7BC99AF238E}" type="presParOf" srcId="{F494983A-1C7A-418F-8757-0C7D26147BA0}" destId="{74BB59CE-FB97-4EC5-884B-A5A40718C378}" srcOrd="7" destOrd="0" presId="urn:microsoft.com/office/officeart/2018/2/layout/IconCircleList"/>
    <dgm:cxn modelId="{950E9E9A-1A50-4A77-9AED-D5211E2BE154}" type="presParOf" srcId="{F494983A-1C7A-418F-8757-0C7D26147BA0}" destId="{94F14464-62B7-46C3-A8AD-3BAF8846AFD8}" srcOrd="8" destOrd="0" presId="urn:microsoft.com/office/officeart/2018/2/layout/IconCircleList"/>
    <dgm:cxn modelId="{20BFC500-79AB-49D6-93FF-04022C364BC3}" type="presParOf" srcId="{94F14464-62B7-46C3-A8AD-3BAF8846AFD8}" destId="{4C743E98-8394-4B5D-92AF-CD889AF75BD8}" srcOrd="0" destOrd="0" presId="urn:microsoft.com/office/officeart/2018/2/layout/IconCircleList"/>
    <dgm:cxn modelId="{F934357B-9C2E-432C-9603-4D7A0F242230}" type="presParOf" srcId="{94F14464-62B7-46C3-A8AD-3BAF8846AFD8}" destId="{5030245F-E1ED-4FB5-94EE-64299B5877EC}" srcOrd="1" destOrd="0" presId="urn:microsoft.com/office/officeart/2018/2/layout/IconCircleList"/>
    <dgm:cxn modelId="{CE609E4A-C56A-4AFE-80A4-41E34D0632ED}" type="presParOf" srcId="{94F14464-62B7-46C3-A8AD-3BAF8846AFD8}" destId="{612FF220-EECE-4D69-BBBC-6507717F5665}" srcOrd="2" destOrd="0" presId="urn:microsoft.com/office/officeart/2018/2/layout/IconCircleList"/>
    <dgm:cxn modelId="{D2E72328-42AE-4036-85D4-DD25394D87B8}" type="presParOf" srcId="{94F14464-62B7-46C3-A8AD-3BAF8846AFD8}" destId="{9126D58A-AF35-4795-992D-C3E07039BE3B}" srcOrd="3" destOrd="0" presId="urn:microsoft.com/office/officeart/2018/2/layout/IconCircleList"/>
    <dgm:cxn modelId="{7775A17C-6221-4241-B63A-4463C2431AFA}" type="presParOf" srcId="{F494983A-1C7A-418F-8757-0C7D26147BA0}" destId="{1C7F331A-2762-4964-8C91-03D5B05CA010}" srcOrd="9" destOrd="0" presId="urn:microsoft.com/office/officeart/2018/2/layout/IconCircleList"/>
    <dgm:cxn modelId="{3EF67034-6735-41E8-BA1D-012C8B15333A}" type="presParOf" srcId="{F494983A-1C7A-418F-8757-0C7D26147BA0}" destId="{64F02BA1-F07B-4776-8CF0-9B7960D5B8FE}" srcOrd="10" destOrd="0" presId="urn:microsoft.com/office/officeart/2018/2/layout/IconCircleList"/>
    <dgm:cxn modelId="{90D6AC7C-817D-481A-9F93-E4E0DC7A05C9}" type="presParOf" srcId="{64F02BA1-F07B-4776-8CF0-9B7960D5B8FE}" destId="{517E06EC-9FF1-4679-B2A3-F7B727FE0316}" srcOrd="0" destOrd="0" presId="urn:microsoft.com/office/officeart/2018/2/layout/IconCircleList"/>
    <dgm:cxn modelId="{75C35527-A492-472D-95BD-14117FDD7DD7}" type="presParOf" srcId="{64F02BA1-F07B-4776-8CF0-9B7960D5B8FE}" destId="{A069A99E-3792-4603-A296-1FE42B8ED96D}" srcOrd="1" destOrd="0" presId="urn:microsoft.com/office/officeart/2018/2/layout/IconCircleList"/>
    <dgm:cxn modelId="{CFA6E9E1-5FE9-4381-8C97-4C3631777367}" type="presParOf" srcId="{64F02BA1-F07B-4776-8CF0-9B7960D5B8FE}" destId="{67EEB205-DE90-4ED7-BFD0-2D23D50F7483}" srcOrd="2" destOrd="0" presId="urn:microsoft.com/office/officeart/2018/2/layout/IconCircleList"/>
    <dgm:cxn modelId="{00110E2B-263B-4D51-BDC4-E8EA6BF4DC61}" type="presParOf" srcId="{64F02BA1-F07B-4776-8CF0-9B7960D5B8FE}" destId="{52C62B33-BCC5-4ADE-9CEE-BCBC32A0EA1D}"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F4F62CB-4992-4E7A-B777-874C697991A5}" type="doc">
      <dgm:prSet loTypeId="urn:microsoft.com/office/officeart/2005/8/layout/chevron1" loCatId="process" qsTypeId="urn:microsoft.com/office/officeart/2005/8/quickstyle/simple1" qsCatId="simple" csTypeId="urn:microsoft.com/office/officeart/2005/8/colors/accent1_2" csCatId="accent1" phldr="1"/>
      <dgm:spPr/>
    </dgm:pt>
    <dgm:pt modelId="{4CE70675-3554-4958-9BAD-5681C40ADCEC}">
      <dgm:prSet phldrT="[Text]"/>
      <dgm:spPr/>
      <dgm:t>
        <a:bodyPr/>
        <a:lstStyle/>
        <a:p>
          <a:r>
            <a:rPr lang="en-US"/>
            <a:t>Coordinate with makers</a:t>
          </a:r>
        </a:p>
      </dgm:t>
    </dgm:pt>
    <dgm:pt modelId="{A1D3B125-5610-46A8-9A53-8B84B96F1697}" type="parTrans" cxnId="{5FD69FB7-33E6-49E3-90AF-C094E6B1C2BB}">
      <dgm:prSet/>
      <dgm:spPr/>
      <dgm:t>
        <a:bodyPr/>
        <a:lstStyle/>
        <a:p>
          <a:endParaRPr lang="en-US"/>
        </a:p>
      </dgm:t>
    </dgm:pt>
    <dgm:pt modelId="{8700FF82-3959-429B-B789-9E339203ED9C}" type="sibTrans" cxnId="{5FD69FB7-33E6-49E3-90AF-C094E6B1C2BB}">
      <dgm:prSet/>
      <dgm:spPr/>
      <dgm:t>
        <a:bodyPr/>
        <a:lstStyle/>
        <a:p>
          <a:endParaRPr lang="en-US"/>
        </a:p>
      </dgm:t>
    </dgm:pt>
    <dgm:pt modelId="{6E8ECCA6-A116-46FE-BFA0-B87426021C77}">
      <dgm:prSet phldrT="[Text]"/>
      <dgm:spPr/>
      <dgm:t>
        <a:bodyPr/>
        <a:lstStyle/>
        <a:p>
          <a:r>
            <a:rPr lang="en-US"/>
            <a:t>Export from development</a:t>
          </a:r>
        </a:p>
      </dgm:t>
    </dgm:pt>
    <dgm:pt modelId="{B90C0318-D8C2-4398-A437-73DC303FAB43}" type="parTrans" cxnId="{C05E957F-1E09-46AC-BECE-5DBE4DDA1F3A}">
      <dgm:prSet/>
      <dgm:spPr/>
      <dgm:t>
        <a:bodyPr/>
        <a:lstStyle/>
        <a:p>
          <a:endParaRPr lang="en-US"/>
        </a:p>
      </dgm:t>
    </dgm:pt>
    <dgm:pt modelId="{C8D9B45A-D987-405C-B227-F328AF6F3E34}" type="sibTrans" cxnId="{C05E957F-1E09-46AC-BECE-5DBE4DDA1F3A}">
      <dgm:prSet/>
      <dgm:spPr/>
      <dgm:t>
        <a:bodyPr/>
        <a:lstStyle/>
        <a:p>
          <a:endParaRPr lang="en-US"/>
        </a:p>
      </dgm:t>
    </dgm:pt>
    <dgm:pt modelId="{C690E29B-805B-48FD-AF85-3070645652F5}">
      <dgm:prSet phldrT="[Text]"/>
      <dgm:spPr/>
      <dgm:t>
        <a:bodyPr/>
        <a:lstStyle/>
        <a:p>
          <a:r>
            <a:rPr lang="en-US"/>
            <a:t>Import to test</a:t>
          </a:r>
        </a:p>
      </dgm:t>
    </dgm:pt>
    <dgm:pt modelId="{A98F13F1-0567-46DB-8227-ECF088B3A0D3}" type="parTrans" cxnId="{1FD63F80-534B-44DA-B17D-8791BB4E7A90}">
      <dgm:prSet/>
      <dgm:spPr/>
      <dgm:t>
        <a:bodyPr/>
        <a:lstStyle/>
        <a:p>
          <a:endParaRPr lang="en-US"/>
        </a:p>
      </dgm:t>
    </dgm:pt>
    <dgm:pt modelId="{EAAD1705-CC45-4C99-8376-3099356EBEF6}" type="sibTrans" cxnId="{1FD63F80-534B-44DA-B17D-8791BB4E7A90}">
      <dgm:prSet/>
      <dgm:spPr/>
      <dgm:t>
        <a:bodyPr/>
        <a:lstStyle/>
        <a:p>
          <a:endParaRPr lang="en-US"/>
        </a:p>
      </dgm:t>
    </dgm:pt>
    <dgm:pt modelId="{5EBFE061-E93A-40FA-8896-0BDD84158F17}">
      <dgm:prSet phldrT="[Text]"/>
      <dgm:spPr/>
      <dgm:t>
        <a:bodyPr/>
        <a:lstStyle/>
        <a:p>
          <a:r>
            <a:rPr lang="en-US"/>
            <a:t>Setup Connections</a:t>
          </a:r>
        </a:p>
      </dgm:t>
    </dgm:pt>
    <dgm:pt modelId="{8E54AE4C-6E0E-4C4B-A95B-A5F89A78BD4A}" type="parTrans" cxnId="{249B096D-E6DB-4D5E-BFA0-4E4FA3A414DD}">
      <dgm:prSet/>
      <dgm:spPr/>
      <dgm:t>
        <a:bodyPr/>
        <a:lstStyle/>
        <a:p>
          <a:endParaRPr lang="en-US"/>
        </a:p>
      </dgm:t>
    </dgm:pt>
    <dgm:pt modelId="{6366A2C1-E89E-4874-A19D-2895D112E876}" type="sibTrans" cxnId="{249B096D-E6DB-4D5E-BFA0-4E4FA3A414DD}">
      <dgm:prSet/>
      <dgm:spPr/>
      <dgm:t>
        <a:bodyPr/>
        <a:lstStyle/>
        <a:p>
          <a:endParaRPr lang="en-US"/>
        </a:p>
      </dgm:t>
    </dgm:pt>
    <dgm:pt modelId="{B0661FF8-AAB8-4BF5-AC9B-3F7A0B0453A4}">
      <dgm:prSet phldrT="[Text]"/>
      <dgm:spPr/>
      <dgm:t>
        <a:bodyPr/>
        <a:lstStyle/>
        <a:p>
          <a:r>
            <a:rPr lang="en-US"/>
            <a:t>Associate Security Roles</a:t>
          </a:r>
        </a:p>
      </dgm:t>
    </dgm:pt>
    <dgm:pt modelId="{509D68DF-526E-4F3B-94C8-ED98A4741365}" type="parTrans" cxnId="{92AF1F19-E9C4-4393-BEAB-E710BD94B6F2}">
      <dgm:prSet/>
      <dgm:spPr/>
      <dgm:t>
        <a:bodyPr/>
        <a:lstStyle/>
        <a:p>
          <a:endParaRPr lang="en-US"/>
        </a:p>
      </dgm:t>
    </dgm:pt>
    <dgm:pt modelId="{0982E602-0374-408B-89F5-B31E32EBF411}" type="sibTrans" cxnId="{92AF1F19-E9C4-4393-BEAB-E710BD94B6F2}">
      <dgm:prSet/>
      <dgm:spPr/>
      <dgm:t>
        <a:bodyPr/>
        <a:lstStyle/>
        <a:p>
          <a:endParaRPr lang="en-US"/>
        </a:p>
      </dgm:t>
    </dgm:pt>
    <dgm:pt modelId="{A4C6C9C0-3458-41F2-B501-1F543F70AB5F}">
      <dgm:prSet phldrT="[Text]"/>
      <dgm:spPr/>
      <dgm:t>
        <a:bodyPr/>
        <a:lstStyle/>
        <a:p>
          <a:r>
            <a:rPr lang="en-US"/>
            <a:t>Share to make available</a:t>
          </a:r>
        </a:p>
      </dgm:t>
    </dgm:pt>
    <dgm:pt modelId="{3BAEE2A0-4550-4F8F-9AAF-DBDBE91042B0}" type="parTrans" cxnId="{C1316806-600B-4725-A557-213F66D89B29}">
      <dgm:prSet/>
      <dgm:spPr/>
      <dgm:t>
        <a:bodyPr/>
        <a:lstStyle/>
        <a:p>
          <a:endParaRPr lang="en-US"/>
        </a:p>
      </dgm:t>
    </dgm:pt>
    <dgm:pt modelId="{404A66D8-DFA3-4061-91CB-F2C5C8E3DDB6}" type="sibTrans" cxnId="{C1316806-600B-4725-A557-213F66D89B29}">
      <dgm:prSet/>
      <dgm:spPr/>
      <dgm:t>
        <a:bodyPr/>
        <a:lstStyle/>
        <a:p>
          <a:endParaRPr lang="en-US"/>
        </a:p>
      </dgm:t>
    </dgm:pt>
    <dgm:pt modelId="{ECD85636-A5F3-42F7-9C45-188FB4E9B886}" type="pres">
      <dgm:prSet presAssocID="{BF4F62CB-4992-4E7A-B777-874C697991A5}" presName="Name0" presStyleCnt="0">
        <dgm:presLayoutVars>
          <dgm:dir/>
          <dgm:animLvl val="lvl"/>
          <dgm:resizeHandles val="exact"/>
        </dgm:presLayoutVars>
      </dgm:prSet>
      <dgm:spPr/>
    </dgm:pt>
    <dgm:pt modelId="{1F2056DD-3B76-4EF8-B4C2-AB97A2A8DB1B}" type="pres">
      <dgm:prSet presAssocID="{4CE70675-3554-4958-9BAD-5681C40ADCEC}" presName="parTxOnly" presStyleLbl="node1" presStyleIdx="0" presStyleCnt="6">
        <dgm:presLayoutVars>
          <dgm:chMax val="0"/>
          <dgm:chPref val="0"/>
          <dgm:bulletEnabled val="1"/>
        </dgm:presLayoutVars>
      </dgm:prSet>
      <dgm:spPr/>
    </dgm:pt>
    <dgm:pt modelId="{5D35E461-EA3C-4F2F-80EC-FB3A50227B2A}" type="pres">
      <dgm:prSet presAssocID="{8700FF82-3959-429B-B789-9E339203ED9C}" presName="parTxOnlySpace" presStyleCnt="0"/>
      <dgm:spPr/>
    </dgm:pt>
    <dgm:pt modelId="{3BC42546-21AE-4C64-92F2-0ED327CD6B5D}" type="pres">
      <dgm:prSet presAssocID="{6E8ECCA6-A116-46FE-BFA0-B87426021C77}" presName="parTxOnly" presStyleLbl="node1" presStyleIdx="1" presStyleCnt="6">
        <dgm:presLayoutVars>
          <dgm:chMax val="0"/>
          <dgm:chPref val="0"/>
          <dgm:bulletEnabled val="1"/>
        </dgm:presLayoutVars>
      </dgm:prSet>
      <dgm:spPr/>
    </dgm:pt>
    <dgm:pt modelId="{E5DB1EB2-E84B-424C-A312-31D155CA53D8}" type="pres">
      <dgm:prSet presAssocID="{C8D9B45A-D987-405C-B227-F328AF6F3E34}" presName="parTxOnlySpace" presStyleCnt="0"/>
      <dgm:spPr/>
    </dgm:pt>
    <dgm:pt modelId="{F6AA3514-B733-421B-AD8B-B41302A62E45}" type="pres">
      <dgm:prSet presAssocID="{C690E29B-805B-48FD-AF85-3070645652F5}" presName="parTxOnly" presStyleLbl="node1" presStyleIdx="2" presStyleCnt="6">
        <dgm:presLayoutVars>
          <dgm:chMax val="0"/>
          <dgm:chPref val="0"/>
          <dgm:bulletEnabled val="1"/>
        </dgm:presLayoutVars>
      </dgm:prSet>
      <dgm:spPr/>
    </dgm:pt>
    <dgm:pt modelId="{84F6672A-0AEA-405A-BFBA-B9AC6BDAAF70}" type="pres">
      <dgm:prSet presAssocID="{EAAD1705-CC45-4C99-8376-3099356EBEF6}" presName="parTxOnlySpace" presStyleCnt="0"/>
      <dgm:spPr/>
    </dgm:pt>
    <dgm:pt modelId="{F403A1EE-18F9-49A1-82BC-C221F65102B9}" type="pres">
      <dgm:prSet presAssocID="{5EBFE061-E93A-40FA-8896-0BDD84158F17}" presName="parTxOnly" presStyleLbl="node1" presStyleIdx="3" presStyleCnt="6">
        <dgm:presLayoutVars>
          <dgm:chMax val="0"/>
          <dgm:chPref val="0"/>
          <dgm:bulletEnabled val="1"/>
        </dgm:presLayoutVars>
      </dgm:prSet>
      <dgm:spPr/>
    </dgm:pt>
    <dgm:pt modelId="{0E8620EE-758D-41AB-AE15-C68BCD9359CE}" type="pres">
      <dgm:prSet presAssocID="{6366A2C1-E89E-4874-A19D-2895D112E876}" presName="parTxOnlySpace" presStyleCnt="0"/>
      <dgm:spPr/>
    </dgm:pt>
    <dgm:pt modelId="{DB4C4850-2445-4CE8-94AB-F991D379EFAF}" type="pres">
      <dgm:prSet presAssocID="{B0661FF8-AAB8-4BF5-AC9B-3F7A0B0453A4}" presName="parTxOnly" presStyleLbl="node1" presStyleIdx="4" presStyleCnt="6">
        <dgm:presLayoutVars>
          <dgm:chMax val="0"/>
          <dgm:chPref val="0"/>
          <dgm:bulletEnabled val="1"/>
        </dgm:presLayoutVars>
      </dgm:prSet>
      <dgm:spPr/>
    </dgm:pt>
    <dgm:pt modelId="{2A406763-9CB4-4AE6-8366-E967584BEEF7}" type="pres">
      <dgm:prSet presAssocID="{0982E602-0374-408B-89F5-B31E32EBF411}" presName="parTxOnlySpace" presStyleCnt="0"/>
      <dgm:spPr/>
    </dgm:pt>
    <dgm:pt modelId="{CAB2BF5E-CAC3-41A3-9D46-2932CBFCECCC}" type="pres">
      <dgm:prSet presAssocID="{A4C6C9C0-3458-41F2-B501-1F543F70AB5F}" presName="parTxOnly" presStyleLbl="node1" presStyleIdx="5" presStyleCnt="6">
        <dgm:presLayoutVars>
          <dgm:chMax val="0"/>
          <dgm:chPref val="0"/>
          <dgm:bulletEnabled val="1"/>
        </dgm:presLayoutVars>
      </dgm:prSet>
      <dgm:spPr/>
    </dgm:pt>
  </dgm:ptLst>
  <dgm:cxnLst>
    <dgm:cxn modelId="{C1316806-600B-4725-A557-213F66D89B29}" srcId="{BF4F62CB-4992-4E7A-B777-874C697991A5}" destId="{A4C6C9C0-3458-41F2-B501-1F543F70AB5F}" srcOrd="5" destOrd="0" parTransId="{3BAEE2A0-4550-4F8F-9AAF-DBDBE91042B0}" sibTransId="{404A66D8-DFA3-4061-91CB-F2C5C8E3DDB6}"/>
    <dgm:cxn modelId="{92AF1F19-E9C4-4393-BEAB-E710BD94B6F2}" srcId="{BF4F62CB-4992-4E7A-B777-874C697991A5}" destId="{B0661FF8-AAB8-4BF5-AC9B-3F7A0B0453A4}" srcOrd="4" destOrd="0" parTransId="{509D68DF-526E-4F3B-94C8-ED98A4741365}" sibTransId="{0982E602-0374-408B-89F5-B31E32EBF411}"/>
    <dgm:cxn modelId="{249B096D-E6DB-4D5E-BFA0-4E4FA3A414DD}" srcId="{BF4F62CB-4992-4E7A-B777-874C697991A5}" destId="{5EBFE061-E93A-40FA-8896-0BDD84158F17}" srcOrd="3" destOrd="0" parTransId="{8E54AE4C-6E0E-4C4B-A95B-A5F89A78BD4A}" sibTransId="{6366A2C1-E89E-4874-A19D-2895D112E876}"/>
    <dgm:cxn modelId="{3D0BED57-737D-43CA-9B5F-0D1A474B0388}" type="presOf" srcId="{BF4F62CB-4992-4E7A-B777-874C697991A5}" destId="{ECD85636-A5F3-42F7-9C45-188FB4E9B886}" srcOrd="0" destOrd="0" presId="urn:microsoft.com/office/officeart/2005/8/layout/chevron1"/>
    <dgm:cxn modelId="{4DD3687E-C461-4603-A72F-2B1848CCD25A}" type="presOf" srcId="{5EBFE061-E93A-40FA-8896-0BDD84158F17}" destId="{F403A1EE-18F9-49A1-82BC-C221F65102B9}" srcOrd="0" destOrd="0" presId="urn:microsoft.com/office/officeart/2005/8/layout/chevron1"/>
    <dgm:cxn modelId="{C05E957F-1E09-46AC-BECE-5DBE4DDA1F3A}" srcId="{BF4F62CB-4992-4E7A-B777-874C697991A5}" destId="{6E8ECCA6-A116-46FE-BFA0-B87426021C77}" srcOrd="1" destOrd="0" parTransId="{B90C0318-D8C2-4398-A437-73DC303FAB43}" sibTransId="{C8D9B45A-D987-405C-B227-F328AF6F3E34}"/>
    <dgm:cxn modelId="{1FD63F80-534B-44DA-B17D-8791BB4E7A90}" srcId="{BF4F62CB-4992-4E7A-B777-874C697991A5}" destId="{C690E29B-805B-48FD-AF85-3070645652F5}" srcOrd="2" destOrd="0" parTransId="{A98F13F1-0567-46DB-8227-ECF088B3A0D3}" sibTransId="{EAAD1705-CC45-4C99-8376-3099356EBEF6}"/>
    <dgm:cxn modelId="{A64CAA86-DF9A-4111-9EEF-1CEE9EC02A89}" type="presOf" srcId="{A4C6C9C0-3458-41F2-B501-1F543F70AB5F}" destId="{CAB2BF5E-CAC3-41A3-9D46-2932CBFCECCC}" srcOrd="0" destOrd="0" presId="urn:microsoft.com/office/officeart/2005/8/layout/chevron1"/>
    <dgm:cxn modelId="{EF40C998-D0F2-4B62-AC6E-E190EA5D5E11}" type="presOf" srcId="{6E8ECCA6-A116-46FE-BFA0-B87426021C77}" destId="{3BC42546-21AE-4C64-92F2-0ED327CD6B5D}" srcOrd="0" destOrd="0" presId="urn:microsoft.com/office/officeart/2005/8/layout/chevron1"/>
    <dgm:cxn modelId="{CAB08CA7-1069-474B-BD14-C05AAB33FBFA}" type="presOf" srcId="{C690E29B-805B-48FD-AF85-3070645652F5}" destId="{F6AA3514-B733-421B-AD8B-B41302A62E45}" srcOrd="0" destOrd="0" presId="urn:microsoft.com/office/officeart/2005/8/layout/chevron1"/>
    <dgm:cxn modelId="{5FD69FB7-33E6-49E3-90AF-C094E6B1C2BB}" srcId="{BF4F62CB-4992-4E7A-B777-874C697991A5}" destId="{4CE70675-3554-4958-9BAD-5681C40ADCEC}" srcOrd="0" destOrd="0" parTransId="{A1D3B125-5610-46A8-9A53-8B84B96F1697}" sibTransId="{8700FF82-3959-429B-B789-9E339203ED9C}"/>
    <dgm:cxn modelId="{F4BDFFD6-AB5A-426E-845F-8E5A11C6EE29}" type="presOf" srcId="{4CE70675-3554-4958-9BAD-5681C40ADCEC}" destId="{1F2056DD-3B76-4EF8-B4C2-AB97A2A8DB1B}" srcOrd="0" destOrd="0" presId="urn:microsoft.com/office/officeart/2005/8/layout/chevron1"/>
    <dgm:cxn modelId="{58F318E1-BD62-46A1-80C5-8A93DFC1D3FD}" type="presOf" srcId="{B0661FF8-AAB8-4BF5-AC9B-3F7A0B0453A4}" destId="{DB4C4850-2445-4CE8-94AB-F991D379EFAF}" srcOrd="0" destOrd="0" presId="urn:microsoft.com/office/officeart/2005/8/layout/chevron1"/>
    <dgm:cxn modelId="{B9EA2D9F-3A2A-4F16-9D1D-7A15AE910446}" type="presParOf" srcId="{ECD85636-A5F3-42F7-9C45-188FB4E9B886}" destId="{1F2056DD-3B76-4EF8-B4C2-AB97A2A8DB1B}" srcOrd="0" destOrd="0" presId="urn:microsoft.com/office/officeart/2005/8/layout/chevron1"/>
    <dgm:cxn modelId="{4C6ACFA3-4ADA-4558-82A1-68335E2539B3}" type="presParOf" srcId="{ECD85636-A5F3-42F7-9C45-188FB4E9B886}" destId="{5D35E461-EA3C-4F2F-80EC-FB3A50227B2A}" srcOrd="1" destOrd="0" presId="urn:microsoft.com/office/officeart/2005/8/layout/chevron1"/>
    <dgm:cxn modelId="{F7E13788-0F97-43A5-A4B5-006B86E172FD}" type="presParOf" srcId="{ECD85636-A5F3-42F7-9C45-188FB4E9B886}" destId="{3BC42546-21AE-4C64-92F2-0ED327CD6B5D}" srcOrd="2" destOrd="0" presId="urn:microsoft.com/office/officeart/2005/8/layout/chevron1"/>
    <dgm:cxn modelId="{A0F71849-9A08-4FB2-8B98-B1F9795F452D}" type="presParOf" srcId="{ECD85636-A5F3-42F7-9C45-188FB4E9B886}" destId="{E5DB1EB2-E84B-424C-A312-31D155CA53D8}" srcOrd="3" destOrd="0" presId="urn:microsoft.com/office/officeart/2005/8/layout/chevron1"/>
    <dgm:cxn modelId="{3B707132-F4E4-474E-88C4-7AD1A080C4BF}" type="presParOf" srcId="{ECD85636-A5F3-42F7-9C45-188FB4E9B886}" destId="{F6AA3514-B733-421B-AD8B-B41302A62E45}" srcOrd="4" destOrd="0" presId="urn:microsoft.com/office/officeart/2005/8/layout/chevron1"/>
    <dgm:cxn modelId="{C7874E14-FAF5-40AA-9FC3-CB323F0EEF44}" type="presParOf" srcId="{ECD85636-A5F3-42F7-9C45-188FB4E9B886}" destId="{84F6672A-0AEA-405A-BFBA-B9AC6BDAAF70}" srcOrd="5" destOrd="0" presId="urn:microsoft.com/office/officeart/2005/8/layout/chevron1"/>
    <dgm:cxn modelId="{4A3AED65-F276-45BE-8F1E-B0D5DE0466E7}" type="presParOf" srcId="{ECD85636-A5F3-42F7-9C45-188FB4E9B886}" destId="{F403A1EE-18F9-49A1-82BC-C221F65102B9}" srcOrd="6" destOrd="0" presId="urn:microsoft.com/office/officeart/2005/8/layout/chevron1"/>
    <dgm:cxn modelId="{F0B25511-1B64-49EF-95EB-41FF81BE86CE}" type="presParOf" srcId="{ECD85636-A5F3-42F7-9C45-188FB4E9B886}" destId="{0E8620EE-758D-41AB-AE15-C68BCD9359CE}" srcOrd="7" destOrd="0" presId="urn:microsoft.com/office/officeart/2005/8/layout/chevron1"/>
    <dgm:cxn modelId="{7BC66FC4-ADFD-4772-96CA-BB3E00C2F77C}" type="presParOf" srcId="{ECD85636-A5F3-42F7-9C45-188FB4E9B886}" destId="{DB4C4850-2445-4CE8-94AB-F991D379EFAF}" srcOrd="8" destOrd="0" presId="urn:microsoft.com/office/officeart/2005/8/layout/chevron1"/>
    <dgm:cxn modelId="{416A15AA-E764-4689-87E2-25ADA6C17500}" type="presParOf" srcId="{ECD85636-A5F3-42F7-9C45-188FB4E9B886}" destId="{2A406763-9CB4-4AE6-8366-E967584BEEF7}" srcOrd="9" destOrd="0" presId="urn:microsoft.com/office/officeart/2005/8/layout/chevron1"/>
    <dgm:cxn modelId="{F24F253E-FA75-43B8-8DA4-774BF48F0FA4}" type="presParOf" srcId="{ECD85636-A5F3-42F7-9C45-188FB4E9B886}" destId="{CAB2BF5E-CAC3-41A3-9D46-2932CBFCECCC}"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179D7CD-DA1A-4ED3-AD35-B6B59289F65C}" type="doc">
      <dgm:prSet loTypeId="urn:microsoft.com/office/officeart/2005/8/layout/hProcess9" loCatId="process" qsTypeId="urn:microsoft.com/office/officeart/2005/8/quickstyle/simple1" qsCatId="simple" csTypeId="urn:microsoft.com/office/officeart/2005/8/colors/accent1_2" csCatId="accent1" phldr="1"/>
      <dgm:spPr/>
    </dgm:pt>
    <dgm:pt modelId="{4A32D99B-5F5D-41B2-9E28-33A9B7EB4CBD}">
      <dgm:prSet phldrT="[Text]"/>
      <dgm:spPr/>
      <dgm:t>
        <a:bodyPr/>
        <a:lstStyle/>
        <a:p>
          <a:r>
            <a:rPr lang="en-US"/>
            <a:t>Development</a:t>
          </a:r>
        </a:p>
      </dgm:t>
    </dgm:pt>
    <dgm:pt modelId="{000D43E9-64D8-4547-B633-27D071029DB4}" type="parTrans" cxnId="{039229FE-AC84-4BA9-85FD-26018D428BCF}">
      <dgm:prSet/>
      <dgm:spPr/>
      <dgm:t>
        <a:bodyPr/>
        <a:lstStyle/>
        <a:p>
          <a:endParaRPr lang="en-US"/>
        </a:p>
      </dgm:t>
    </dgm:pt>
    <dgm:pt modelId="{0494087A-7CDF-4474-8144-86F19A51DAE9}" type="sibTrans" cxnId="{039229FE-AC84-4BA9-85FD-26018D428BCF}">
      <dgm:prSet/>
      <dgm:spPr/>
      <dgm:t>
        <a:bodyPr/>
        <a:lstStyle/>
        <a:p>
          <a:endParaRPr lang="en-US"/>
        </a:p>
      </dgm:t>
    </dgm:pt>
    <dgm:pt modelId="{05CCE8D0-7B52-4CE8-91F3-3A4863A65F81}">
      <dgm:prSet phldrT="[Text]"/>
      <dgm:spPr/>
      <dgm:t>
        <a:bodyPr/>
        <a:lstStyle/>
        <a:p>
          <a:r>
            <a:rPr lang="en-US"/>
            <a:t>Test</a:t>
          </a:r>
        </a:p>
      </dgm:t>
    </dgm:pt>
    <dgm:pt modelId="{CB9963FC-65C0-4D36-BE7F-9B742BE996BE}" type="parTrans" cxnId="{D949806F-4F4E-46C3-A6F6-4EDF6A2169AD}">
      <dgm:prSet/>
      <dgm:spPr/>
      <dgm:t>
        <a:bodyPr/>
        <a:lstStyle/>
        <a:p>
          <a:endParaRPr lang="en-US"/>
        </a:p>
      </dgm:t>
    </dgm:pt>
    <dgm:pt modelId="{1F433B9D-968C-4C39-A34A-C6922B46F110}" type="sibTrans" cxnId="{D949806F-4F4E-46C3-A6F6-4EDF6A2169AD}">
      <dgm:prSet/>
      <dgm:spPr/>
      <dgm:t>
        <a:bodyPr/>
        <a:lstStyle/>
        <a:p>
          <a:endParaRPr lang="en-US"/>
        </a:p>
      </dgm:t>
    </dgm:pt>
    <dgm:pt modelId="{A23A3A9A-6EF2-4BE2-A5A3-974563148C22}">
      <dgm:prSet phldrT="[Text]"/>
      <dgm:spPr/>
      <dgm:t>
        <a:bodyPr/>
        <a:lstStyle/>
        <a:p>
          <a:r>
            <a:rPr lang="en-US"/>
            <a:t>Production</a:t>
          </a:r>
        </a:p>
      </dgm:t>
    </dgm:pt>
    <dgm:pt modelId="{0B8D287B-3AFF-4785-A68B-173B4C7A7C47}" type="parTrans" cxnId="{C813B5E6-BBAD-413B-B32C-2ADF02FDED46}">
      <dgm:prSet/>
      <dgm:spPr/>
      <dgm:t>
        <a:bodyPr/>
        <a:lstStyle/>
        <a:p>
          <a:endParaRPr lang="en-US"/>
        </a:p>
      </dgm:t>
    </dgm:pt>
    <dgm:pt modelId="{08E376DC-0DB9-4196-9159-C6FC4460A157}" type="sibTrans" cxnId="{C813B5E6-BBAD-413B-B32C-2ADF02FDED46}">
      <dgm:prSet/>
      <dgm:spPr/>
      <dgm:t>
        <a:bodyPr/>
        <a:lstStyle/>
        <a:p>
          <a:endParaRPr lang="en-US"/>
        </a:p>
      </dgm:t>
    </dgm:pt>
    <dgm:pt modelId="{8CD130C0-DBA5-453E-A6A7-CDC0B0A66204}" type="pres">
      <dgm:prSet presAssocID="{C179D7CD-DA1A-4ED3-AD35-B6B59289F65C}" presName="CompostProcess" presStyleCnt="0">
        <dgm:presLayoutVars>
          <dgm:dir/>
          <dgm:resizeHandles val="exact"/>
        </dgm:presLayoutVars>
      </dgm:prSet>
      <dgm:spPr/>
    </dgm:pt>
    <dgm:pt modelId="{C11F63CA-9510-4C69-B975-6417FEB4D65F}" type="pres">
      <dgm:prSet presAssocID="{C179D7CD-DA1A-4ED3-AD35-B6B59289F65C}" presName="arrow" presStyleLbl="bgShp" presStyleIdx="0" presStyleCnt="1"/>
      <dgm:spPr/>
    </dgm:pt>
    <dgm:pt modelId="{F79A60D5-DEAA-4EA7-BBBF-144937107CEC}" type="pres">
      <dgm:prSet presAssocID="{C179D7CD-DA1A-4ED3-AD35-B6B59289F65C}" presName="linearProcess" presStyleCnt="0"/>
      <dgm:spPr/>
    </dgm:pt>
    <dgm:pt modelId="{7862E1D9-7BDD-47BE-9BF5-44E2473D22CF}" type="pres">
      <dgm:prSet presAssocID="{4A32D99B-5F5D-41B2-9E28-33A9B7EB4CBD}" presName="textNode" presStyleLbl="node1" presStyleIdx="0" presStyleCnt="3">
        <dgm:presLayoutVars>
          <dgm:bulletEnabled val="1"/>
        </dgm:presLayoutVars>
      </dgm:prSet>
      <dgm:spPr/>
    </dgm:pt>
    <dgm:pt modelId="{F85482BF-65B4-41A2-AE5D-AE16F480BE3F}" type="pres">
      <dgm:prSet presAssocID="{0494087A-7CDF-4474-8144-86F19A51DAE9}" presName="sibTrans" presStyleCnt="0"/>
      <dgm:spPr/>
    </dgm:pt>
    <dgm:pt modelId="{280C4FB1-3D76-4B78-94DF-83150D6792A4}" type="pres">
      <dgm:prSet presAssocID="{05CCE8D0-7B52-4CE8-91F3-3A4863A65F81}" presName="textNode" presStyleLbl="node1" presStyleIdx="1" presStyleCnt="3">
        <dgm:presLayoutVars>
          <dgm:bulletEnabled val="1"/>
        </dgm:presLayoutVars>
      </dgm:prSet>
      <dgm:spPr/>
    </dgm:pt>
    <dgm:pt modelId="{A008E947-27D3-45F2-B9A7-DCC12DC4AAF1}" type="pres">
      <dgm:prSet presAssocID="{1F433B9D-968C-4C39-A34A-C6922B46F110}" presName="sibTrans" presStyleCnt="0"/>
      <dgm:spPr/>
    </dgm:pt>
    <dgm:pt modelId="{DB64C7BF-ECDC-4C6B-B803-26886B588B9C}" type="pres">
      <dgm:prSet presAssocID="{A23A3A9A-6EF2-4BE2-A5A3-974563148C22}" presName="textNode" presStyleLbl="node1" presStyleIdx="2" presStyleCnt="3">
        <dgm:presLayoutVars>
          <dgm:bulletEnabled val="1"/>
        </dgm:presLayoutVars>
      </dgm:prSet>
      <dgm:spPr/>
    </dgm:pt>
  </dgm:ptLst>
  <dgm:cxnLst>
    <dgm:cxn modelId="{50436403-8BD2-4D58-A1FC-AA763D9CFE1E}" type="presOf" srcId="{4A32D99B-5F5D-41B2-9E28-33A9B7EB4CBD}" destId="{7862E1D9-7BDD-47BE-9BF5-44E2473D22CF}" srcOrd="0" destOrd="0" presId="urn:microsoft.com/office/officeart/2005/8/layout/hProcess9"/>
    <dgm:cxn modelId="{49765A4B-12AA-41E4-AF1F-5AD9DA877216}" type="presOf" srcId="{05CCE8D0-7B52-4CE8-91F3-3A4863A65F81}" destId="{280C4FB1-3D76-4B78-94DF-83150D6792A4}" srcOrd="0" destOrd="0" presId="urn:microsoft.com/office/officeart/2005/8/layout/hProcess9"/>
    <dgm:cxn modelId="{D949806F-4F4E-46C3-A6F6-4EDF6A2169AD}" srcId="{C179D7CD-DA1A-4ED3-AD35-B6B59289F65C}" destId="{05CCE8D0-7B52-4CE8-91F3-3A4863A65F81}" srcOrd="1" destOrd="0" parTransId="{CB9963FC-65C0-4D36-BE7F-9B742BE996BE}" sibTransId="{1F433B9D-968C-4C39-A34A-C6922B46F110}"/>
    <dgm:cxn modelId="{29D82AAC-4DD1-4212-A24A-354D7031CBED}" type="presOf" srcId="{C179D7CD-DA1A-4ED3-AD35-B6B59289F65C}" destId="{8CD130C0-DBA5-453E-A6A7-CDC0B0A66204}" srcOrd="0" destOrd="0" presId="urn:microsoft.com/office/officeart/2005/8/layout/hProcess9"/>
    <dgm:cxn modelId="{C813B5E6-BBAD-413B-B32C-2ADF02FDED46}" srcId="{C179D7CD-DA1A-4ED3-AD35-B6B59289F65C}" destId="{A23A3A9A-6EF2-4BE2-A5A3-974563148C22}" srcOrd="2" destOrd="0" parTransId="{0B8D287B-3AFF-4785-A68B-173B4C7A7C47}" sibTransId="{08E376DC-0DB9-4196-9159-C6FC4460A157}"/>
    <dgm:cxn modelId="{1A13CCE7-82FD-42D2-86F5-0D02A6B14B84}" type="presOf" srcId="{A23A3A9A-6EF2-4BE2-A5A3-974563148C22}" destId="{DB64C7BF-ECDC-4C6B-B803-26886B588B9C}" srcOrd="0" destOrd="0" presId="urn:microsoft.com/office/officeart/2005/8/layout/hProcess9"/>
    <dgm:cxn modelId="{039229FE-AC84-4BA9-85FD-26018D428BCF}" srcId="{C179D7CD-DA1A-4ED3-AD35-B6B59289F65C}" destId="{4A32D99B-5F5D-41B2-9E28-33A9B7EB4CBD}" srcOrd="0" destOrd="0" parTransId="{000D43E9-64D8-4547-B633-27D071029DB4}" sibTransId="{0494087A-7CDF-4474-8144-86F19A51DAE9}"/>
    <dgm:cxn modelId="{38E4AEEB-0F23-4EC8-9A4B-91BC3F77129C}" type="presParOf" srcId="{8CD130C0-DBA5-453E-A6A7-CDC0B0A66204}" destId="{C11F63CA-9510-4C69-B975-6417FEB4D65F}" srcOrd="0" destOrd="0" presId="urn:microsoft.com/office/officeart/2005/8/layout/hProcess9"/>
    <dgm:cxn modelId="{2D38B41D-2AE2-4FDC-9AF1-C2DA48535A33}" type="presParOf" srcId="{8CD130C0-DBA5-453E-A6A7-CDC0B0A66204}" destId="{F79A60D5-DEAA-4EA7-BBBF-144937107CEC}" srcOrd="1" destOrd="0" presId="urn:microsoft.com/office/officeart/2005/8/layout/hProcess9"/>
    <dgm:cxn modelId="{4315B3AC-B616-4522-891F-3BEFAF669F99}" type="presParOf" srcId="{F79A60D5-DEAA-4EA7-BBBF-144937107CEC}" destId="{7862E1D9-7BDD-47BE-9BF5-44E2473D22CF}" srcOrd="0" destOrd="0" presId="urn:microsoft.com/office/officeart/2005/8/layout/hProcess9"/>
    <dgm:cxn modelId="{5FECB57E-AEDD-4927-BA62-3F650620C242}" type="presParOf" srcId="{F79A60D5-DEAA-4EA7-BBBF-144937107CEC}" destId="{F85482BF-65B4-41A2-AE5D-AE16F480BE3F}" srcOrd="1" destOrd="0" presId="urn:microsoft.com/office/officeart/2005/8/layout/hProcess9"/>
    <dgm:cxn modelId="{A3246C2C-6D75-4D68-B06F-C5B390C72EAC}" type="presParOf" srcId="{F79A60D5-DEAA-4EA7-BBBF-144937107CEC}" destId="{280C4FB1-3D76-4B78-94DF-83150D6792A4}" srcOrd="2" destOrd="0" presId="urn:microsoft.com/office/officeart/2005/8/layout/hProcess9"/>
    <dgm:cxn modelId="{579C0401-D245-486C-B776-A94343FC87DF}" type="presParOf" srcId="{F79A60D5-DEAA-4EA7-BBBF-144937107CEC}" destId="{A008E947-27D3-45F2-B9A7-DCC12DC4AAF1}" srcOrd="3" destOrd="0" presId="urn:microsoft.com/office/officeart/2005/8/layout/hProcess9"/>
    <dgm:cxn modelId="{0D31DB8C-AECD-467F-9D90-350B3BEAED88}" type="presParOf" srcId="{F79A60D5-DEAA-4EA7-BBBF-144937107CEC}" destId="{DB64C7BF-ECDC-4C6B-B803-26886B588B9C}"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5A1D421-69EC-41F9-8323-200C71BD5DCF}" type="doc">
      <dgm:prSet loTypeId="urn:microsoft.com/office/officeart/2005/8/layout/vList3" loCatId="list" qsTypeId="urn:microsoft.com/office/officeart/2005/8/quickstyle/simple1" qsCatId="simple" csTypeId="urn:microsoft.com/office/officeart/2005/8/colors/accent1_2" csCatId="accent1" phldr="1"/>
      <dgm:spPr/>
    </dgm:pt>
    <dgm:pt modelId="{7E58F23B-83B3-4872-8A91-FC019A9DED68}">
      <dgm:prSet phldrT="[Text]"/>
      <dgm:spPr/>
      <dgm:t>
        <a:bodyPr/>
        <a:lstStyle/>
        <a:p>
          <a:r>
            <a:rPr lang="en-AU"/>
            <a:t>Unmanaged</a:t>
          </a:r>
        </a:p>
      </dgm:t>
    </dgm:pt>
    <dgm:pt modelId="{093DC44A-E94C-42FC-BB28-BB6B0A22ED1A}" type="parTrans" cxnId="{1D5571BF-1E3F-472C-81AE-16AAB1A60895}">
      <dgm:prSet/>
      <dgm:spPr/>
      <dgm:t>
        <a:bodyPr/>
        <a:lstStyle/>
        <a:p>
          <a:endParaRPr lang="en-AU"/>
        </a:p>
      </dgm:t>
    </dgm:pt>
    <dgm:pt modelId="{3185303F-81A1-45A1-A65B-C92E04A33AAC}" type="sibTrans" cxnId="{1D5571BF-1E3F-472C-81AE-16AAB1A60895}">
      <dgm:prSet/>
      <dgm:spPr/>
      <dgm:t>
        <a:bodyPr/>
        <a:lstStyle/>
        <a:p>
          <a:endParaRPr lang="en-AU"/>
        </a:p>
      </dgm:t>
    </dgm:pt>
    <dgm:pt modelId="{459921FF-6697-44DF-81E6-7E1ECF104936}">
      <dgm:prSet phldrT="[Text]"/>
      <dgm:spPr/>
      <dgm:t>
        <a:bodyPr/>
        <a:lstStyle/>
        <a:p>
          <a:r>
            <a:rPr lang="en-AU"/>
            <a:t>Managed</a:t>
          </a:r>
        </a:p>
      </dgm:t>
    </dgm:pt>
    <dgm:pt modelId="{0346CD4F-4DCE-4A28-921B-021131F7239F}" type="parTrans" cxnId="{C23B6802-FDB0-4DF8-BA78-0CDAF2FDBC97}">
      <dgm:prSet/>
      <dgm:spPr/>
      <dgm:t>
        <a:bodyPr/>
        <a:lstStyle/>
        <a:p>
          <a:endParaRPr lang="en-AU"/>
        </a:p>
      </dgm:t>
    </dgm:pt>
    <dgm:pt modelId="{31126243-C5F1-4ABA-8E47-96E5272C91D8}" type="sibTrans" cxnId="{C23B6802-FDB0-4DF8-BA78-0CDAF2FDBC97}">
      <dgm:prSet/>
      <dgm:spPr/>
      <dgm:t>
        <a:bodyPr/>
        <a:lstStyle/>
        <a:p>
          <a:endParaRPr lang="en-AU"/>
        </a:p>
      </dgm:t>
    </dgm:pt>
    <dgm:pt modelId="{075F8EDF-6F9C-409F-ADEE-882B203CF9B4}">
      <dgm:prSet phldrT="[Text]"/>
      <dgm:spPr/>
      <dgm:t>
        <a:bodyPr/>
        <a:lstStyle/>
        <a:p>
          <a:r>
            <a:rPr lang="en-AU"/>
            <a:t>Used during development</a:t>
          </a:r>
        </a:p>
      </dgm:t>
    </dgm:pt>
    <dgm:pt modelId="{43FDBFC3-89EA-4BB2-B86D-B94E20700AED}" type="parTrans" cxnId="{008104EA-3326-439E-8459-3F80FA5A4467}">
      <dgm:prSet/>
      <dgm:spPr/>
      <dgm:t>
        <a:bodyPr/>
        <a:lstStyle/>
        <a:p>
          <a:endParaRPr lang="en-AU"/>
        </a:p>
      </dgm:t>
    </dgm:pt>
    <dgm:pt modelId="{185AEDDE-9D72-4D3A-8463-30A2EE97EA28}" type="sibTrans" cxnId="{008104EA-3326-439E-8459-3F80FA5A4467}">
      <dgm:prSet/>
      <dgm:spPr/>
      <dgm:t>
        <a:bodyPr/>
        <a:lstStyle/>
        <a:p>
          <a:endParaRPr lang="en-AU"/>
        </a:p>
      </dgm:t>
    </dgm:pt>
    <dgm:pt modelId="{A0810147-597B-47B6-85CA-86D492726C5E}">
      <dgm:prSet phldrT="[Text]"/>
      <dgm:spPr/>
      <dgm:t>
        <a:bodyPr/>
        <a:lstStyle/>
        <a:p>
          <a:r>
            <a:rPr lang="en-AU"/>
            <a:t>Used to transport to other development environments</a:t>
          </a:r>
        </a:p>
      </dgm:t>
    </dgm:pt>
    <dgm:pt modelId="{333E0D5B-F5A6-4DDE-B3C4-6B05D3A3EEEC}" type="parTrans" cxnId="{905AF1B6-4B49-49C1-9EF3-AEE77D22C1B5}">
      <dgm:prSet/>
      <dgm:spPr/>
      <dgm:t>
        <a:bodyPr/>
        <a:lstStyle/>
        <a:p>
          <a:endParaRPr lang="en-AU"/>
        </a:p>
      </dgm:t>
    </dgm:pt>
    <dgm:pt modelId="{A7A7DFDD-A267-4ED1-8C00-5D3423ED6267}" type="sibTrans" cxnId="{905AF1B6-4B49-49C1-9EF3-AEE77D22C1B5}">
      <dgm:prSet/>
      <dgm:spPr/>
      <dgm:t>
        <a:bodyPr/>
        <a:lstStyle/>
        <a:p>
          <a:endParaRPr lang="en-AU"/>
        </a:p>
      </dgm:t>
    </dgm:pt>
    <dgm:pt modelId="{3981D233-9DF2-4728-8F20-8C369CD4FE2E}">
      <dgm:prSet phldrT="[Text]"/>
      <dgm:spPr/>
      <dgm:t>
        <a:bodyPr/>
        <a:lstStyle/>
        <a:p>
          <a:r>
            <a:rPr lang="en-AU"/>
            <a:t>Used to distribute to non-development environments</a:t>
          </a:r>
        </a:p>
      </dgm:t>
    </dgm:pt>
    <dgm:pt modelId="{B531ED18-EF53-475B-B61F-0598E695C309}" type="parTrans" cxnId="{D59F808C-559D-4D03-B011-E20BB87BE5C9}">
      <dgm:prSet/>
      <dgm:spPr/>
      <dgm:t>
        <a:bodyPr/>
        <a:lstStyle/>
        <a:p>
          <a:endParaRPr lang="en-AU"/>
        </a:p>
      </dgm:t>
    </dgm:pt>
    <dgm:pt modelId="{638974C9-0C7C-4C36-B614-3CE20C8B8912}" type="sibTrans" cxnId="{D59F808C-559D-4D03-B011-E20BB87BE5C9}">
      <dgm:prSet/>
      <dgm:spPr/>
      <dgm:t>
        <a:bodyPr/>
        <a:lstStyle/>
        <a:p>
          <a:endParaRPr lang="en-AU"/>
        </a:p>
      </dgm:t>
    </dgm:pt>
    <dgm:pt modelId="{C4D82BB9-E6AC-4EA7-8B8B-B80630B036D5}" type="pres">
      <dgm:prSet presAssocID="{75A1D421-69EC-41F9-8323-200C71BD5DCF}" presName="linearFlow" presStyleCnt="0">
        <dgm:presLayoutVars>
          <dgm:dir/>
          <dgm:resizeHandles val="exact"/>
        </dgm:presLayoutVars>
      </dgm:prSet>
      <dgm:spPr/>
    </dgm:pt>
    <dgm:pt modelId="{4CD4EBCD-F17D-4000-9658-8AC8EF83276D}" type="pres">
      <dgm:prSet presAssocID="{7E58F23B-83B3-4872-8A91-FC019A9DED68}" presName="composite" presStyleCnt="0"/>
      <dgm:spPr/>
    </dgm:pt>
    <dgm:pt modelId="{1D7CFC11-E376-4A25-A5AE-173098C9CD7A}" type="pres">
      <dgm:prSet presAssocID="{7E58F23B-83B3-4872-8A91-FC019A9DED68}" presName="imgShp" presStyleLbl="fgImgPlace1" presStyleIdx="0" presStyleCnt="2"/>
      <dgm:spPr>
        <a:blipFill rotWithShape="1">
          <a:blip xmlns:r="http://schemas.openxmlformats.org/officeDocument/2006/relationships" r:embed="rId1"/>
          <a:srcRect/>
          <a:stretch>
            <a:fillRect/>
          </a:stretch>
        </a:blipFill>
      </dgm:spPr>
    </dgm:pt>
    <dgm:pt modelId="{F1260A16-65AA-4709-9232-09973865358E}" type="pres">
      <dgm:prSet presAssocID="{7E58F23B-83B3-4872-8A91-FC019A9DED68}" presName="txShp" presStyleLbl="node1" presStyleIdx="0" presStyleCnt="2">
        <dgm:presLayoutVars>
          <dgm:bulletEnabled val="1"/>
        </dgm:presLayoutVars>
      </dgm:prSet>
      <dgm:spPr/>
    </dgm:pt>
    <dgm:pt modelId="{921BC156-3D34-46C2-982C-A37840B30B28}" type="pres">
      <dgm:prSet presAssocID="{3185303F-81A1-45A1-A65B-C92E04A33AAC}" presName="spacing" presStyleCnt="0"/>
      <dgm:spPr/>
    </dgm:pt>
    <dgm:pt modelId="{2E168EEF-AFBF-4A16-A090-CF0B5E47212B}" type="pres">
      <dgm:prSet presAssocID="{459921FF-6697-44DF-81E6-7E1ECF104936}" presName="composite" presStyleCnt="0"/>
      <dgm:spPr/>
    </dgm:pt>
    <dgm:pt modelId="{F0EC986B-1996-49BF-97AC-7C3B7EC84A99}" type="pres">
      <dgm:prSet presAssocID="{459921FF-6697-44DF-81E6-7E1ECF104936}" presName="imgShp" presStyleLbl="fgImgPlace1" presStyleIdx="1" presStyleCnt="2"/>
      <dgm:spPr>
        <a:blipFill rotWithShape="1">
          <a:blip xmlns:r="http://schemas.openxmlformats.org/officeDocument/2006/relationships" r:embed="rId2"/>
          <a:srcRect/>
          <a:stretch>
            <a:fillRect/>
          </a:stretch>
        </a:blipFill>
      </dgm:spPr>
    </dgm:pt>
    <dgm:pt modelId="{11890D93-07AE-49C6-AD88-CA9B218E378B}" type="pres">
      <dgm:prSet presAssocID="{459921FF-6697-44DF-81E6-7E1ECF104936}" presName="txShp" presStyleLbl="node1" presStyleIdx="1" presStyleCnt="2">
        <dgm:presLayoutVars>
          <dgm:bulletEnabled val="1"/>
        </dgm:presLayoutVars>
      </dgm:prSet>
      <dgm:spPr/>
    </dgm:pt>
  </dgm:ptLst>
  <dgm:cxnLst>
    <dgm:cxn modelId="{C23B6802-FDB0-4DF8-BA78-0CDAF2FDBC97}" srcId="{75A1D421-69EC-41F9-8323-200C71BD5DCF}" destId="{459921FF-6697-44DF-81E6-7E1ECF104936}" srcOrd="1" destOrd="0" parTransId="{0346CD4F-4DCE-4A28-921B-021131F7239F}" sibTransId="{31126243-C5F1-4ABA-8E47-96E5272C91D8}"/>
    <dgm:cxn modelId="{25076805-C3FB-4854-AEE3-E1B9E9D847CE}" type="presOf" srcId="{075F8EDF-6F9C-409F-ADEE-882B203CF9B4}" destId="{F1260A16-65AA-4709-9232-09973865358E}" srcOrd="0" destOrd="1" presId="urn:microsoft.com/office/officeart/2005/8/layout/vList3"/>
    <dgm:cxn modelId="{75DAE63D-FF59-435A-8D37-0D0517DF3B37}" type="presOf" srcId="{3981D233-9DF2-4728-8F20-8C369CD4FE2E}" destId="{11890D93-07AE-49C6-AD88-CA9B218E378B}" srcOrd="0" destOrd="1" presId="urn:microsoft.com/office/officeart/2005/8/layout/vList3"/>
    <dgm:cxn modelId="{90612449-9799-4046-8366-765FF85C9CDE}" type="presOf" srcId="{459921FF-6697-44DF-81E6-7E1ECF104936}" destId="{11890D93-07AE-49C6-AD88-CA9B218E378B}" srcOrd="0" destOrd="0" presId="urn:microsoft.com/office/officeart/2005/8/layout/vList3"/>
    <dgm:cxn modelId="{D59F808C-559D-4D03-B011-E20BB87BE5C9}" srcId="{459921FF-6697-44DF-81E6-7E1ECF104936}" destId="{3981D233-9DF2-4728-8F20-8C369CD4FE2E}" srcOrd="0" destOrd="0" parTransId="{B531ED18-EF53-475B-B61F-0598E695C309}" sibTransId="{638974C9-0C7C-4C36-B614-3CE20C8B8912}"/>
    <dgm:cxn modelId="{BCD9B88C-2AC2-463E-A89F-660D17CC974F}" type="presOf" srcId="{A0810147-597B-47B6-85CA-86D492726C5E}" destId="{F1260A16-65AA-4709-9232-09973865358E}" srcOrd="0" destOrd="2" presId="urn:microsoft.com/office/officeart/2005/8/layout/vList3"/>
    <dgm:cxn modelId="{905AF1B6-4B49-49C1-9EF3-AEE77D22C1B5}" srcId="{7E58F23B-83B3-4872-8A91-FC019A9DED68}" destId="{A0810147-597B-47B6-85CA-86D492726C5E}" srcOrd="1" destOrd="0" parTransId="{333E0D5B-F5A6-4DDE-B3C4-6B05D3A3EEEC}" sibTransId="{A7A7DFDD-A267-4ED1-8C00-5D3423ED6267}"/>
    <dgm:cxn modelId="{7BD612B8-1881-40EA-97C7-973E553E7674}" type="presOf" srcId="{75A1D421-69EC-41F9-8323-200C71BD5DCF}" destId="{C4D82BB9-E6AC-4EA7-8B8B-B80630B036D5}" srcOrd="0" destOrd="0" presId="urn:microsoft.com/office/officeart/2005/8/layout/vList3"/>
    <dgm:cxn modelId="{DA372BBF-DE03-4ED5-B8A3-B2D393FA1EFB}" type="presOf" srcId="{7E58F23B-83B3-4872-8A91-FC019A9DED68}" destId="{F1260A16-65AA-4709-9232-09973865358E}" srcOrd="0" destOrd="0" presId="urn:microsoft.com/office/officeart/2005/8/layout/vList3"/>
    <dgm:cxn modelId="{1D5571BF-1E3F-472C-81AE-16AAB1A60895}" srcId="{75A1D421-69EC-41F9-8323-200C71BD5DCF}" destId="{7E58F23B-83B3-4872-8A91-FC019A9DED68}" srcOrd="0" destOrd="0" parTransId="{093DC44A-E94C-42FC-BB28-BB6B0A22ED1A}" sibTransId="{3185303F-81A1-45A1-A65B-C92E04A33AAC}"/>
    <dgm:cxn modelId="{008104EA-3326-439E-8459-3F80FA5A4467}" srcId="{7E58F23B-83B3-4872-8A91-FC019A9DED68}" destId="{075F8EDF-6F9C-409F-ADEE-882B203CF9B4}" srcOrd="0" destOrd="0" parTransId="{43FDBFC3-89EA-4BB2-B86D-B94E20700AED}" sibTransId="{185AEDDE-9D72-4D3A-8463-30A2EE97EA28}"/>
    <dgm:cxn modelId="{4422CC51-ED80-4E47-A592-F6C42522DA2C}" type="presParOf" srcId="{C4D82BB9-E6AC-4EA7-8B8B-B80630B036D5}" destId="{4CD4EBCD-F17D-4000-9658-8AC8EF83276D}" srcOrd="0" destOrd="0" presId="urn:microsoft.com/office/officeart/2005/8/layout/vList3"/>
    <dgm:cxn modelId="{D85CEA7D-79FB-4B52-B43E-EC9FA1EBA033}" type="presParOf" srcId="{4CD4EBCD-F17D-4000-9658-8AC8EF83276D}" destId="{1D7CFC11-E376-4A25-A5AE-173098C9CD7A}" srcOrd="0" destOrd="0" presId="urn:microsoft.com/office/officeart/2005/8/layout/vList3"/>
    <dgm:cxn modelId="{ED54BDC1-7FB1-4F1E-9C13-0E371F98603E}" type="presParOf" srcId="{4CD4EBCD-F17D-4000-9658-8AC8EF83276D}" destId="{F1260A16-65AA-4709-9232-09973865358E}" srcOrd="1" destOrd="0" presId="urn:microsoft.com/office/officeart/2005/8/layout/vList3"/>
    <dgm:cxn modelId="{90E22CE0-4545-448E-BB50-152DBCF551C5}" type="presParOf" srcId="{C4D82BB9-E6AC-4EA7-8B8B-B80630B036D5}" destId="{921BC156-3D34-46C2-982C-A37840B30B28}" srcOrd="1" destOrd="0" presId="urn:microsoft.com/office/officeart/2005/8/layout/vList3"/>
    <dgm:cxn modelId="{543C3A4B-43B4-4FB4-993F-934CCDE907AC}" type="presParOf" srcId="{C4D82BB9-E6AC-4EA7-8B8B-B80630B036D5}" destId="{2E168EEF-AFBF-4A16-A090-CF0B5E47212B}" srcOrd="2" destOrd="0" presId="urn:microsoft.com/office/officeart/2005/8/layout/vList3"/>
    <dgm:cxn modelId="{D373D225-662A-44D1-B088-C02DFBAD6459}" type="presParOf" srcId="{2E168EEF-AFBF-4A16-A090-CF0B5E47212B}" destId="{F0EC986B-1996-49BF-97AC-7C3B7EC84A99}" srcOrd="0" destOrd="0" presId="urn:microsoft.com/office/officeart/2005/8/layout/vList3"/>
    <dgm:cxn modelId="{AAB38F74-0AAA-4AEC-AC2C-71F5D3693605}" type="presParOf" srcId="{2E168EEF-AFBF-4A16-A090-CF0B5E47212B}" destId="{11890D93-07AE-49C6-AD88-CA9B218E378B}"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684EBDC-2082-4C6F-9AA0-D2EC84F29393}"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53A72C7-CC85-471C-8EDA-667EE1282E73}">
      <dgm:prSet/>
      <dgm:spPr/>
      <dgm:t>
        <a:bodyPr/>
        <a:lstStyle/>
        <a:p>
          <a:pPr>
            <a:lnSpc>
              <a:spcPct val="100000"/>
            </a:lnSpc>
            <a:defRPr cap="all"/>
          </a:pPr>
          <a:r>
            <a:rPr lang="en-US"/>
            <a:t>Solutions are used to package and maintain components that make up one or more PowerApps</a:t>
          </a:r>
        </a:p>
      </dgm:t>
    </dgm:pt>
    <dgm:pt modelId="{BA29BF5E-42DA-475E-8FB9-93537DB5CE0C}" type="parTrans" cxnId="{3A7573E1-3A26-40AC-99FF-B080D8F5E729}">
      <dgm:prSet/>
      <dgm:spPr/>
      <dgm:t>
        <a:bodyPr/>
        <a:lstStyle/>
        <a:p>
          <a:endParaRPr lang="en-US"/>
        </a:p>
      </dgm:t>
    </dgm:pt>
    <dgm:pt modelId="{C9B5DB0B-F3AD-47AA-B875-350377A81C9D}" type="sibTrans" cxnId="{3A7573E1-3A26-40AC-99FF-B080D8F5E729}">
      <dgm:prSet/>
      <dgm:spPr/>
      <dgm:t>
        <a:bodyPr/>
        <a:lstStyle/>
        <a:p>
          <a:endParaRPr lang="en-US"/>
        </a:p>
      </dgm:t>
    </dgm:pt>
    <dgm:pt modelId="{C0A07F79-9C6C-4024-8004-D22CE02BC346}">
      <dgm:prSet/>
      <dgm:spPr/>
      <dgm:t>
        <a:bodyPr/>
        <a:lstStyle/>
        <a:p>
          <a:pPr>
            <a:lnSpc>
              <a:spcPct val="100000"/>
            </a:lnSpc>
            <a:defRPr cap="all"/>
          </a:pPr>
          <a:r>
            <a:rPr lang="en-GB"/>
            <a:t>Solutions are created and authored by a Publisher</a:t>
          </a:r>
          <a:endParaRPr lang="en-US"/>
        </a:p>
      </dgm:t>
    </dgm:pt>
    <dgm:pt modelId="{E256E476-28E3-4C44-BC99-6249AF588FB6}" type="parTrans" cxnId="{A40A1D6B-8703-433D-A8C3-228CDEE8B594}">
      <dgm:prSet/>
      <dgm:spPr/>
      <dgm:t>
        <a:bodyPr/>
        <a:lstStyle/>
        <a:p>
          <a:endParaRPr lang="en-US"/>
        </a:p>
      </dgm:t>
    </dgm:pt>
    <dgm:pt modelId="{EB66DAC9-1826-494C-824E-50014BB37989}" type="sibTrans" cxnId="{A40A1D6B-8703-433D-A8C3-228CDEE8B594}">
      <dgm:prSet/>
      <dgm:spPr/>
      <dgm:t>
        <a:bodyPr/>
        <a:lstStyle/>
        <a:p>
          <a:endParaRPr lang="en-US"/>
        </a:p>
      </dgm:t>
    </dgm:pt>
    <dgm:pt modelId="{36853AE6-0DC8-409F-AFAD-3B5DCF39AC36}" type="pres">
      <dgm:prSet presAssocID="{7684EBDC-2082-4C6F-9AA0-D2EC84F29393}" presName="root" presStyleCnt="0">
        <dgm:presLayoutVars>
          <dgm:dir/>
          <dgm:resizeHandles val="exact"/>
        </dgm:presLayoutVars>
      </dgm:prSet>
      <dgm:spPr/>
    </dgm:pt>
    <dgm:pt modelId="{D32218E9-5726-4EB9-8B3B-703810E97A71}" type="pres">
      <dgm:prSet presAssocID="{C53A72C7-CC85-471C-8EDA-667EE1282E73}" presName="compNode" presStyleCnt="0"/>
      <dgm:spPr/>
    </dgm:pt>
    <dgm:pt modelId="{6BC05838-69DF-4C30-AEC0-4143FDD45997}" type="pres">
      <dgm:prSet presAssocID="{C53A72C7-CC85-471C-8EDA-667EE1282E73}" presName="iconBgRect" presStyleLbl="bgShp" presStyleIdx="0" presStyleCnt="2"/>
      <dgm:spPr/>
    </dgm:pt>
    <dgm:pt modelId="{51473CDD-7C39-47DF-992F-B301611C14E1}" type="pres">
      <dgm:prSet presAssocID="{C53A72C7-CC85-471C-8EDA-667EE1282E7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esentation with Checklist"/>
        </a:ext>
      </dgm:extLst>
    </dgm:pt>
    <dgm:pt modelId="{B5BABF61-6278-41B7-B5C3-24EF56B62330}" type="pres">
      <dgm:prSet presAssocID="{C53A72C7-CC85-471C-8EDA-667EE1282E73}" presName="spaceRect" presStyleCnt="0"/>
      <dgm:spPr/>
    </dgm:pt>
    <dgm:pt modelId="{D4E01F94-CD82-4191-A190-3A370B827993}" type="pres">
      <dgm:prSet presAssocID="{C53A72C7-CC85-471C-8EDA-667EE1282E73}" presName="textRect" presStyleLbl="revTx" presStyleIdx="0" presStyleCnt="2">
        <dgm:presLayoutVars>
          <dgm:chMax val="1"/>
          <dgm:chPref val="1"/>
        </dgm:presLayoutVars>
      </dgm:prSet>
      <dgm:spPr/>
    </dgm:pt>
    <dgm:pt modelId="{871DBB30-A352-47FF-85F1-2367D3AED42E}" type="pres">
      <dgm:prSet presAssocID="{C9B5DB0B-F3AD-47AA-B875-350377A81C9D}" presName="sibTrans" presStyleCnt="0"/>
      <dgm:spPr/>
    </dgm:pt>
    <dgm:pt modelId="{65B34945-C27B-4841-949B-D515A11A7244}" type="pres">
      <dgm:prSet presAssocID="{C0A07F79-9C6C-4024-8004-D22CE02BC346}" presName="compNode" presStyleCnt="0"/>
      <dgm:spPr/>
    </dgm:pt>
    <dgm:pt modelId="{39A777F5-4C8D-4009-B392-AC5030FB0973}" type="pres">
      <dgm:prSet presAssocID="{C0A07F79-9C6C-4024-8004-D22CE02BC346}" presName="iconBgRect" presStyleLbl="bgShp" presStyleIdx="1" presStyleCnt="2"/>
      <dgm:spPr/>
    </dgm:pt>
    <dgm:pt modelId="{E6A5D325-0C9C-425C-8BC4-B2149074AC29}" type="pres">
      <dgm:prSet presAssocID="{C0A07F79-9C6C-4024-8004-D22CE02BC34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ypewriter"/>
        </a:ext>
      </dgm:extLst>
    </dgm:pt>
    <dgm:pt modelId="{6A65B679-052B-4CA2-8014-62865543C62C}" type="pres">
      <dgm:prSet presAssocID="{C0A07F79-9C6C-4024-8004-D22CE02BC346}" presName="spaceRect" presStyleCnt="0"/>
      <dgm:spPr/>
    </dgm:pt>
    <dgm:pt modelId="{74DAF752-8353-4300-AEF2-CB9CADA1975C}" type="pres">
      <dgm:prSet presAssocID="{C0A07F79-9C6C-4024-8004-D22CE02BC346}" presName="textRect" presStyleLbl="revTx" presStyleIdx="1" presStyleCnt="2">
        <dgm:presLayoutVars>
          <dgm:chMax val="1"/>
          <dgm:chPref val="1"/>
        </dgm:presLayoutVars>
      </dgm:prSet>
      <dgm:spPr/>
    </dgm:pt>
  </dgm:ptLst>
  <dgm:cxnLst>
    <dgm:cxn modelId="{C9D7665E-7048-4C73-8D24-071C8B96FDC3}" type="presOf" srcId="{C53A72C7-CC85-471C-8EDA-667EE1282E73}" destId="{D4E01F94-CD82-4191-A190-3A370B827993}" srcOrd="0" destOrd="0" presId="urn:microsoft.com/office/officeart/2018/5/layout/IconCircleLabelList"/>
    <dgm:cxn modelId="{A40A1D6B-8703-433D-A8C3-228CDEE8B594}" srcId="{7684EBDC-2082-4C6F-9AA0-D2EC84F29393}" destId="{C0A07F79-9C6C-4024-8004-D22CE02BC346}" srcOrd="1" destOrd="0" parTransId="{E256E476-28E3-4C44-BC99-6249AF588FB6}" sibTransId="{EB66DAC9-1826-494C-824E-50014BB37989}"/>
    <dgm:cxn modelId="{3A7573E1-3A26-40AC-99FF-B080D8F5E729}" srcId="{7684EBDC-2082-4C6F-9AA0-D2EC84F29393}" destId="{C53A72C7-CC85-471C-8EDA-667EE1282E73}" srcOrd="0" destOrd="0" parTransId="{BA29BF5E-42DA-475E-8FB9-93537DB5CE0C}" sibTransId="{C9B5DB0B-F3AD-47AA-B875-350377A81C9D}"/>
    <dgm:cxn modelId="{05BBE9E4-9DB7-4BC0-9F77-488B10DA0662}" type="presOf" srcId="{C0A07F79-9C6C-4024-8004-D22CE02BC346}" destId="{74DAF752-8353-4300-AEF2-CB9CADA1975C}" srcOrd="0" destOrd="0" presId="urn:microsoft.com/office/officeart/2018/5/layout/IconCircleLabelList"/>
    <dgm:cxn modelId="{FBE1D0EF-3AE4-4848-B502-507C7A3C9C5A}" type="presOf" srcId="{7684EBDC-2082-4C6F-9AA0-D2EC84F29393}" destId="{36853AE6-0DC8-409F-AFAD-3B5DCF39AC36}" srcOrd="0" destOrd="0" presId="urn:microsoft.com/office/officeart/2018/5/layout/IconCircleLabelList"/>
    <dgm:cxn modelId="{C03C055F-1B18-4775-804C-2F3310F3AD25}" type="presParOf" srcId="{36853AE6-0DC8-409F-AFAD-3B5DCF39AC36}" destId="{D32218E9-5726-4EB9-8B3B-703810E97A71}" srcOrd="0" destOrd="0" presId="urn:microsoft.com/office/officeart/2018/5/layout/IconCircleLabelList"/>
    <dgm:cxn modelId="{54E77113-8A1E-437F-A589-6D39C3E120DC}" type="presParOf" srcId="{D32218E9-5726-4EB9-8B3B-703810E97A71}" destId="{6BC05838-69DF-4C30-AEC0-4143FDD45997}" srcOrd="0" destOrd="0" presId="urn:microsoft.com/office/officeart/2018/5/layout/IconCircleLabelList"/>
    <dgm:cxn modelId="{FFE5BF51-DCFB-412F-B47A-EFDF1207B12F}" type="presParOf" srcId="{D32218E9-5726-4EB9-8B3B-703810E97A71}" destId="{51473CDD-7C39-47DF-992F-B301611C14E1}" srcOrd="1" destOrd="0" presId="urn:microsoft.com/office/officeart/2018/5/layout/IconCircleLabelList"/>
    <dgm:cxn modelId="{960B50A2-5019-4B9A-B287-DB34E7803F87}" type="presParOf" srcId="{D32218E9-5726-4EB9-8B3B-703810E97A71}" destId="{B5BABF61-6278-41B7-B5C3-24EF56B62330}" srcOrd="2" destOrd="0" presId="urn:microsoft.com/office/officeart/2018/5/layout/IconCircleLabelList"/>
    <dgm:cxn modelId="{4672095A-82DD-49E0-8504-D12ADF4427E2}" type="presParOf" srcId="{D32218E9-5726-4EB9-8B3B-703810E97A71}" destId="{D4E01F94-CD82-4191-A190-3A370B827993}" srcOrd="3" destOrd="0" presId="urn:microsoft.com/office/officeart/2018/5/layout/IconCircleLabelList"/>
    <dgm:cxn modelId="{C6CC1672-C0EB-4ACB-B8B0-5337F73B0EA5}" type="presParOf" srcId="{36853AE6-0DC8-409F-AFAD-3B5DCF39AC36}" destId="{871DBB30-A352-47FF-85F1-2367D3AED42E}" srcOrd="1" destOrd="0" presId="urn:microsoft.com/office/officeart/2018/5/layout/IconCircleLabelList"/>
    <dgm:cxn modelId="{3A3E8202-31B3-44EE-9227-7384FEEB872D}" type="presParOf" srcId="{36853AE6-0DC8-409F-AFAD-3B5DCF39AC36}" destId="{65B34945-C27B-4841-949B-D515A11A7244}" srcOrd="2" destOrd="0" presId="urn:microsoft.com/office/officeart/2018/5/layout/IconCircleLabelList"/>
    <dgm:cxn modelId="{B3B753DE-A1ED-4283-A895-07F86040A883}" type="presParOf" srcId="{65B34945-C27B-4841-949B-D515A11A7244}" destId="{39A777F5-4C8D-4009-B392-AC5030FB0973}" srcOrd="0" destOrd="0" presId="urn:microsoft.com/office/officeart/2018/5/layout/IconCircleLabelList"/>
    <dgm:cxn modelId="{0F4D5168-7ABF-44A0-80D9-75D263B6C29D}" type="presParOf" srcId="{65B34945-C27B-4841-949B-D515A11A7244}" destId="{E6A5D325-0C9C-425C-8BC4-B2149074AC29}" srcOrd="1" destOrd="0" presId="urn:microsoft.com/office/officeart/2018/5/layout/IconCircleLabelList"/>
    <dgm:cxn modelId="{5699AD14-06F5-4B69-B3D8-EF6BA3A243C7}" type="presParOf" srcId="{65B34945-C27B-4841-949B-D515A11A7244}" destId="{6A65B679-052B-4CA2-8014-62865543C62C}" srcOrd="2" destOrd="0" presId="urn:microsoft.com/office/officeart/2018/5/layout/IconCircleLabelList"/>
    <dgm:cxn modelId="{82F04F02-2AA2-49C2-80DB-8118649BC750}" type="presParOf" srcId="{65B34945-C27B-4841-949B-D515A11A7244}" destId="{74DAF752-8353-4300-AEF2-CB9CADA1975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BDB10F-07E6-458E-A412-E9AE244E45C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57565FEA-2E1E-4FB0-BB9B-533205DA32AD}">
      <dgm:prSet/>
      <dgm:spPr/>
      <dgm:t>
        <a:bodyPr/>
        <a:lstStyle/>
        <a:p>
          <a:r>
            <a:rPr lang="en-US" b="1"/>
            <a:t>Unmanaged Solutions </a:t>
          </a:r>
          <a:r>
            <a:rPr lang="en-US"/>
            <a:t>are to be used in development environments while you are making configuration changes to your application.  Solutions are exported as unmanaged and checked into your source control system.  Unmanaged solutions should be considered your source.</a:t>
          </a:r>
        </a:p>
      </dgm:t>
    </dgm:pt>
    <dgm:pt modelId="{943D8356-9CAF-4D80-8994-D84FC5A52B05}" type="parTrans" cxnId="{9BDFC7D0-E6D4-4C60-98E2-37D343761C72}">
      <dgm:prSet/>
      <dgm:spPr/>
      <dgm:t>
        <a:bodyPr/>
        <a:lstStyle/>
        <a:p>
          <a:endParaRPr lang="en-US"/>
        </a:p>
      </dgm:t>
    </dgm:pt>
    <dgm:pt modelId="{431085A2-F7C2-4D78-9FFD-73D424495792}" type="sibTrans" cxnId="{9BDFC7D0-E6D4-4C60-98E2-37D343761C72}">
      <dgm:prSet/>
      <dgm:spPr/>
      <dgm:t>
        <a:bodyPr/>
        <a:lstStyle/>
        <a:p>
          <a:endParaRPr lang="en-US"/>
        </a:p>
      </dgm:t>
    </dgm:pt>
    <dgm:pt modelId="{AB39C851-59C4-433A-8CAC-FB390F012211}">
      <dgm:prSet/>
      <dgm:spPr/>
      <dgm:t>
        <a:bodyPr/>
        <a:lstStyle/>
        <a:p>
          <a:r>
            <a:rPr lang="en-US" b="1"/>
            <a:t>Managed solutions </a:t>
          </a:r>
          <a:r>
            <a:rPr lang="en-US"/>
            <a:t>are used to deploy to any environment outside of development.  This includes test, UAT, SIT, and production environments.  Managed solutions should be generated by a build server and considered as a build artifact.</a:t>
          </a:r>
        </a:p>
      </dgm:t>
    </dgm:pt>
    <dgm:pt modelId="{B435556E-FD1E-49DD-BAFC-28911535D21F}" type="parTrans" cxnId="{B631638F-F4B5-4CAF-82F0-4527675BAB74}">
      <dgm:prSet/>
      <dgm:spPr/>
      <dgm:t>
        <a:bodyPr/>
        <a:lstStyle/>
        <a:p>
          <a:endParaRPr lang="en-US"/>
        </a:p>
      </dgm:t>
    </dgm:pt>
    <dgm:pt modelId="{F503A4CE-82C5-4DE9-BD25-F2DB2DEAFBC6}" type="sibTrans" cxnId="{B631638F-F4B5-4CAF-82F0-4527675BAB74}">
      <dgm:prSet/>
      <dgm:spPr/>
      <dgm:t>
        <a:bodyPr/>
        <a:lstStyle/>
        <a:p>
          <a:endParaRPr lang="en-US"/>
        </a:p>
      </dgm:t>
    </dgm:pt>
    <dgm:pt modelId="{E27A14AE-367F-4383-BF84-C262D9BF23B9}" type="pres">
      <dgm:prSet presAssocID="{25BDB10F-07E6-458E-A412-E9AE244E45CC}" presName="linear" presStyleCnt="0">
        <dgm:presLayoutVars>
          <dgm:animLvl val="lvl"/>
          <dgm:resizeHandles val="exact"/>
        </dgm:presLayoutVars>
      </dgm:prSet>
      <dgm:spPr/>
    </dgm:pt>
    <dgm:pt modelId="{EBD64CA1-6264-40B3-84B9-329FC633C9CC}" type="pres">
      <dgm:prSet presAssocID="{57565FEA-2E1E-4FB0-BB9B-533205DA32AD}" presName="parentText" presStyleLbl="node1" presStyleIdx="0" presStyleCnt="2">
        <dgm:presLayoutVars>
          <dgm:chMax val="0"/>
          <dgm:bulletEnabled val="1"/>
        </dgm:presLayoutVars>
      </dgm:prSet>
      <dgm:spPr/>
    </dgm:pt>
    <dgm:pt modelId="{BFEC76F4-5732-475A-8FC9-B548B600BCE8}" type="pres">
      <dgm:prSet presAssocID="{431085A2-F7C2-4D78-9FFD-73D424495792}" presName="spacer" presStyleCnt="0"/>
      <dgm:spPr/>
    </dgm:pt>
    <dgm:pt modelId="{AFEDD9FD-1ADB-48C3-A571-B83D1B8207A2}" type="pres">
      <dgm:prSet presAssocID="{AB39C851-59C4-433A-8CAC-FB390F012211}" presName="parentText" presStyleLbl="node1" presStyleIdx="1" presStyleCnt="2">
        <dgm:presLayoutVars>
          <dgm:chMax val="0"/>
          <dgm:bulletEnabled val="1"/>
        </dgm:presLayoutVars>
      </dgm:prSet>
      <dgm:spPr/>
    </dgm:pt>
  </dgm:ptLst>
  <dgm:cxnLst>
    <dgm:cxn modelId="{095FE014-1F92-4CDD-B34B-32561099A6D1}" type="presOf" srcId="{AB39C851-59C4-433A-8CAC-FB390F012211}" destId="{AFEDD9FD-1ADB-48C3-A571-B83D1B8207A2}" srcOrd="0" destOrd="0" presId="urn:microsoft.com/office/officeart/2005/8/layout/vList2"/>
    <dgm:cxn modelId="{74273E8F-8FB1-4B6A-AAE0-B7777E8DE80D}" type="presOf" srcId="{25BDB10F-07E6-458E-A412-E9AE244E45CC}" destId="{E27A14AE-367F-4383-BF84-C262D9BF23B9}" srcOrd="0" destOrd="0" presId="urn:microsoft.com/office/officeart/2005/8/layout/vList2"/>
    <dgm:cxn modelId="{B631638F-F4B5-4CAF-82F0-4527675BAB74}" srcId="{25BDB10F-07E6-458E-A412-E9AE244E45CC}" destId="{AB39C851-59C4-433A-8CAC-FB390F012211}" srcOrd="1" destOrd="0" parTransId="{B435556E-FD1E-49DD-BAFC-28911535D21F}" sibTransId="{F503A4CE-82C5-4DE9-BD25-F2DB2DEAFBC6}"/>
    <dgm:cxn modelId="{9BDFC7D0-E6D4-4C60-98E2-37D343761C72}" srcId="{25BDB10F-07E6-458E-A412-E9AE244E45CC}" destId="{57565FEA-2E1E-4FB0-BB9B-533205DA32AD}" srcOrd="0" destOrd="0" parTransId="{943D8356-9CAF-4D80-8994-D84FC5A52B05}" sibTransId="{431085A2-F7C2-4D78-9FFD-73D424495792}"/>
    <dgm:cxn modelId="{B93668D4-EDC7-4962-9259-73295DD80AE2}" type="presOf" srcId="{57565FEA-2E1E-4FB0-BB9B-533205DA32AD}" destId="{EBD64CA1-6264-40B3-84B9-329FC633C9CC}" srcOrd="0" destOrd="0" presId="urn:microsoft.com/office/officeart/2005/8/layout/vList2"/>
    <dgm:cxn modelId="{7BB72570-B272-4590-BAC9-B9EC16A95B32}" type="presParOf" srcId="{E27A14AE-367F-4383-BF84-C262D9BF23B9}" destId="{EBD64CA1-6264-40B3-84B9-329FC633C9CC}" srcOrd="0" destOrd="0" presId="urn:microsoft.com/office/officeart/2005/8/layout/vList2"/>
    <dgm:cxn modelId="{EAF87AC3-99AB-4C97-88F6-7DE3A71BF237}" type="presParOf" srcId="{E27A14AE-367F-4383-BF84-C262D9BF23B9}" destId="{BFEC76F4-5732-475A-8FC9-B548B600BCE8}" srcOrd="1" destOrd="0" presId="urn:microsoft.com/office/officeart/2005/8/layout/vList2"/>
    <dgm:cxn modelId="{1A4330C4-E4BC-434F-8DA8-1D915ACCF011}" type="presParOf" srcId="{E27A14AE-367F-4383-BF84-C262D9BF23B9}" destId="{AFEDD9FD-1ADB-48C3-A571-B83D1B8207A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E118166-C167-47F6-9C9B-10566A0119E0}"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43694787-528B-4F96-9836-F139102C5C81}">
      <dgm:prSet/>
      <dgm:spPr/>
      <dgm:t>
        <a:bodyPr/>
        <a:lstStyle/>
        <a:p>
          <a:r>
            <a:rPr lang="en-US"/>
            <a:t>Solution Experiences</a:t>
          </a:r>
        </a:p>
      </dgm:t>
    </dgm:pt>
    <dgm:pt modelId="{4AF1ADC0-B215-49BD-B346-E071DBDC9B65}" type="parTrans" cxnId="{C6151F6C-6D5E-413A-9869-66D7B360298A}">
      <dgm:prSet/>
      <dgm:spPr/>
      <dgm:t>
        <a:bodyPr/>
        <a:lstStyle/>
        <a:p>
          <a:endParaRPr lang="en-US"/>
        </a:p>
      </dgm:t>
    </dgm:pt>
    <dgm:pt modelId="{A488CC42-8E27-47E9-90AD-E362DB396D53}" type="sibTrans" cxnId="{C6151F6C-6D5E-413A-9869-66D7B360298A}">
      <dgm:prSet/>
      <dgm:spPr/>
      <dgm:t>
        <a:bodyPr/>
        <a:lstStyle/>
        <a:p>
          <a:endParaRPr lang="en-US"/>
        </a:p>
      </dgm:t>
    </dgm:pt>
    <dgm:pt modelId="{6B47AD7C-4EB2-4F59-B385-B21B6F320B0C}">
      <dgm:prSet/>
      <dgm:spPr/>
      <dgm:t>
        <a:bodyPr/>
        <a:lstStyle/>
        <a:p>
          <a:pPr rtl="0"/>
          <a:r>
            <a:rPr lang="en-US" b="0">
              <a:solidFill>
                <a:prstClr val="black">
                  <a:hueOff val="0"/>
                  <a:satOff val="0"/>
                  <a:lumOff val="0"/>
                  <a:alphaOff val="0"/>
                </a:prstClr>
              </a:solidFill>
              <a:latin typeface="Calibri" panose="020F0502020204030204"/>
              <a:ea typeface="+mn-ea"/>
              <a:cs typeface="+mn-cs"/>
            </a:rPr>
            <a:t>Guided help (rolling out)</a:t>
          </a:r>
          <a:endParaRPr lang="en-US"/>
        </a:p>
      </dgm:t>
    </dgm:pt>
    <dgm:pt modelId="{AC904B35-6823-4841-8D41-36D85CB93FDA}" type="parTrans" cxnId="{355315FC-BE0F-4EF5-8970-88FD8888A412}">
      <dgm:prSet/>
      <dgm:spPr/>
      <dgm:t>
        <a:bodyPr/>
        <a:lstStyle/>
        <a:p>
          <a:endParaRPr lang="en-US"/>
        </a:p>
      </dgm:t>
    </dgm:pt>
    <dgm:pt modelId="{B254A726-806B-48EF-A86D-69AE5C8EF448}" type="sibTrans" cxnId="{355315FC-BE0F-4EF5-8970-88FD8888A412}">
      <dgm:prSet/>
      <dgm:spPr/>
      <dgm:t>
        <a:bodyPr/>
        <a:lstStyle/>
        <a:p>
          <a:endParaRPr lang="en-US"/>
        </a:p>
      </dgm:t>
    </dgm:pt>
    <dgm:pt modelId="{392779A7-E6C8-4828-B505-E2D7970C9C15}">
      <dgm:prSet/>
      <dgm:spPr/>
      <dgm:t>
        <a:bodyPr/>
        <a:lstStyle/>
        <a:p>
          <a:r>
            <a:rPr lang="en-US"/>
            <a:t>Solution Framework</a:t>
          </a:r>
        </a:p>
      </dgm:t>
    </dgm:pt>
    <dgm:pt modelId="{584A1475-004F-4A5A-A97A-77A72BE15CE8}" type="parTrans" cxnId="{D3460458-4C1D-42B9-95F5-7AB592354D7C}">
      <dgm:prSet/>
      <dgm:spPr/>
      <dgm:t>
        <a:bodyPr/>
        <a:lstStyle/>
        <a:p>
          <a:endParaRPr lang="en-US"/>
        </a:p>
      </dgm:t>
    </dgm:pt>
    <dgm:pt modelId="{8EE27109-048D-4E9D-B92B-AE5408B6C25D}" type="sibTrans" cxnId="{D3460458-4C1D-42B9-95F5-7AB592354D7C}">
      <dgm:prSet/>
      <dgm:spPr/>
      <dgm:t>
        <a:bodyPr/>
        <a:lstStyle/>
        <a:p>
          <a:endParaRPr lang="en-US"/>
        </a:p>
      </dgm:t>
    </dgm:pt>
    <dgm:pt modelId="{21CEA9AC-AE25-4CCB-9995-089B3CE135EC}">
      <dgm:prSet/>
      <dgm:spPr/>
      <dgm:t>
        <a:bodyPr/>
        <a:lstStyle/>
        <a:p>
          <a:r>
            <a:rPr lang="en-US"/>
            <a:t>Solution History</a:t>
          </a:r>
        </a:p>
      </dgm:t>
    </dgm:pt>
    <dgm:pt modelId="{A35FEFB5-4571-4DFB-B934-FBDB43DA235A}" type="parTrans" cxnId="{D78E5FFA-7798-4732-ACBD-78A2AD97E305}">
      <dgm:prSet/>
      <dgm:spPr/>
      <dgm:t>
        <a:bodyPr/>
        <a:lstStyle/>
        <a:p>
          <a:endParaRPr lang="en-US"/>
        </a:p>
      </dgm:t>
    </dgm:pt>
    <dgm:pt modelId="{EC1F7A2B-2CE9-4963-8C9C-051D659EEDD3}" type="sibTrans" cxnId="{D78E5FFA-7798-4732-ACBD-78A2AD97E305}">
      <dgm:prSet/>
      <dgm:spPr/>
      <dgm:t>
        <a:bodyPr/>
        <a:lstStyle/>
        <a:p>
          <a:endParaRPr lang="en-US"/>
        </a:p>
      </dgm:t>
    </dgm:pt>
    <dgm:pt modelId="{9877D0ED-1FE4-4C36-942E-4F5489C87550}">
      <dgm:prSet/>
      <dgm:spPr/>
      <dgm:t>
        <a:bodyPr/>
        <a:lstStyle/>
        <a:p>
          <a:r>
            <a:rPr lang="en-US"/>
            <a:t>Solution Layering</a:t>
          </a:r>
        </a:p>
      </dgm:t>
    </dgm:pt>
    <dgm:pt modelId="{7CD2CFA6-111A-4F60-8814-3FA231E98F1E}" type="parTrans" cxnId="{C73D1538-20F3-48BF-B7FB-2E1F5AFD1C1C}">
      <dgm:prSet/>
      <dgm:spPr/>
      <dgm:t>
        <a:bodyPr/>
        <a:lstStyle/>
        <a:p>
          <a:endParaRPr lang="en-US"/>
        </a:p>
      </dgm:t>
    </dgm:pt>
    <dgm:pt modelId="{637AD034-5B15-4EE0-941B-CA397F6A3DF7}" type="sibTrans" cxnId="{C73D1538-20F3-48BF-B7FB-2E1F5AFD1C1C}">
      <dgm:prSet/>
      <dgm:spPr/>
      <dgm:t>
        <a:bodyPr/>
        <a:lstStyle/>
        <a:p>
          <a:endParaRPr lang="en-US"/>
        </a:p>
      </dgm:t>
    </dgm:pt>
    <dgm:pt modelId="{BF2605CE-DF8A-4CDD-9D1F-6903BA0264CA}">
      <dgm:prSet/>
      <dgm:spPr/>
      <dgm:t>
        <a:bodyPr/>
        <a:lstStyle/>
        <a:p>
          <a:r>
            <a:rPr lang="en-US"/>
            <a:t>Undo unmanaged customizations</a:t>
          </a:r>
        </a:p>
      </dgm:t>
    </dgm:pt>
    <dgm:pt modelId="{E8930306-9C52-4F74-A00E-536C15549864}" type="parTrans" cxnId="{7FD8935A-5D49-4AA7-8F34-8F5F02CD1372}">
      <dgm:prSet/>
      <dgm:spPr/>
      <dgm:t>
        <a:bodyPr/>
        <a:lstStyle/>
        <a:p>
          <a:endParaRPr lang="en-US"/>
        </a:p>
      </dgm:t>
    </dgm:pt>
    <dgm:pt modelId="{70A2FFB4-7E02-4F90-9F00-8E6AC23E78C6}" type="sibTrans" cxnId="{7FD8935A-5D49-4AA7-8F34-8F5F02CD1372}">
      <dgm:prSet/>
      <dgm:spPr/>
      <dgm:t>
        <a:bodyPr/>
        <a:lstStyle/>
        <a:p>
          <a:endParaRPr lang="en-US"/>
        </a:p>
      </dgm:t>
    </dgm:pt>
    <dgm:pt modelId="{45470C75-DE8A-4F34-9CE7-41DAC1669B9E}">
      <dgm:prSet/>
      <dgm:spPr/>
      <dgm:t>
        <a:bodyPr/>
        <a:lstStyle/>
        <a:p>
          <a:r>
            <a:rPr lang="en-US"/>
            <a:t>Performance Improvements</a:t>
          </a:r>
        </a:p>
      </dgm:t>
    </dgm:pt>
    <dgm:pt modelId="{7D4FE495-2C78-4EFB-BD33-E2400B423AEA}" type="parTrans" cxnId="{E3684E9D-F896-4B2F-A4BF-CDADD72344C9}">
      <dgm:prSet/>
      <dgm:spPr/>
      <dgm:t>
        <a:bodyPr/>
        <a:lstStyle/>
        <a:p>
          <a:endParaRPr lang="en-US"/>
        </a:p>
      </dgm:t>
    </dgm:pt>
    <dgm:pt modelId="{753BD015-87A2-4D12-BBA0-43FE1A4D7E64}" type="sibTrans" cxnId="{E3684E9D-F896-4B2F-A4BF-CDADD72344C9}">
      <dgm:prSet/>
      <dgm:spPr/>
      <dgm:t>
        <a:bodyPr/>
        <a:lstStyle/>
        <a:p>
          <a:endParaRPr lang="en-US"/>
        </a:p>
      </dgm:t>
    </dgm:pt>
    <dgm:pt modelId="{DCFB1B58-3661-4980-A3F8-0EAD39154272}">
      <dgm:prSet/>
      <dgm:spPr/>
      <dgm:t>
        <a:bodyPr/>
        <a:lstStyle/>
        <a:p>
          <a:r>
            <a:rPr lang="en-US"/>
            <a:t>Solution Import Wizard changes</a:t>
          </a:r>
        </a:p>
      </dgm:t>
    </dgm:pt>
    <dgm:pt modelId="{7DB7AD8E-D1AE-443A-BE46-26C6FEF45F94}" type="parTrans" cxnId="{AC060BC9-1264-4F9D-A987-03C61FBE6D28}">
      <dgm:prSet/>
      <dgm:spPr/>
      <dgm:t>
        <a:bodyPr/>
        <a:lstStyle/>
        <a:p>
          <a:endParaRPr lang="en-US"/>
        </a:p>
      </dgm:t>
    </dgm:pt>
    <dgm:pt modelId="{6CB0FB6E-7D87-4CE3-A545-5D029D911CC9}" type="sibTrans" cxnId="{AC060BC9-1264-4F9D-A987-03C61FBE6D28}">
      <dgm:prSet/>
      <dgm:spPr/>
      <dgm:t>
        <a:bodyPr/>
        <a:lstStyle/>
        <a:p>
          <a:endParaRPr lang="en-US"/>
        </a:p>
      </dgm:t>
    </dgm:pt>
    <dgm:pt modelId="{DE97DE70-6385-4F83-9BE1-2FDBF6CA58E9}">
      <dgm:prSet/>
      <dgm:spPr/>
      <dgm:t>
        <a:bodyPr/>
        <a:lstStyle/>
        <a:p>
          <a:r>
            <a:rPr lang="en-US" b="0">
              <a:solidFill>
                <a:prstClr val="black">
                  <a:hueOff val="0"/>
                  <a:satOff val="0"/>
                  <a:lumOff val="0"/>
                  <a:alphaOff val="0"/>
                </a:prstClr>
              </a:solidFill>
              <a:latin typeface="Calibri" panose="020F0502020204030204"/>
              <a:ea typeface="+mn-ea"/>
              <a:cs typeface="+mn-cs"/>
            </a:rPr>
            <a:t>AI Builder Models</a:t>
          </a:r>
        </a:p>
      </dgm:t>
    </dgm:pt>
    <dgm:pt modelId="{36FFF1C3-E49F-4A09-87B9-B9E801714EF1}" type="parTrans" cxnId="{16A65068-4FC0-4860-BFE1-297DE54C6B0F}">
      <dgm:prSet/>
      <dgm:spPr/>
      <dgm:t>
        <a:bodyPr/>
        <a:lstStyle/>
        <a:p>
          <a:endParaRPr lang="en-US"/>
        </a:p>
      </dgm:t>
    </dgm:pt>
    <dgm:pt modelId="{055E66AB-0A6C-4002-99E5-6602B749140F}" type="sibTrans" cxnId="{16A65068-4FC0-4860-BFE1-297DE54C6B0F}">
      <dgm:prSet/>
      <dgm:spPr/>
      <dgm:t>
        <a:bodyPr/>
        <a:lstStyle/>
        <a:p>
          <a:endParaRPr lang="en-US"/>
        </a:p>
      </dgm:t>
    </dgm:pt>
    <dgm:pt modelId="{3213EDF1-51A3-47F7-BF30-F0A59C62BD76}">
      <dgm:prSet/>
      <dgm:spPr/>
      <dgm:t>
        <a:bodyPr/>
        <a:lstStyle/>
        <a:p>
          <a:r>
            <a:rPr lang="en-US" b="0">
              <a:solidFill>
                <a:prstClr val="black">
                  <a:hueOff val="0"/>
                  <a:satOff val="0"/>
                  <a:lumOff val="0"/>
                  <a:alphaOff val="0"/>
                </a:prstClr>
              </a:solidFill>
              <a:latin typeface="Calibri" panose="020F0502020204030204"/>
              <a:ea typeface="+mn-ea"/>
              <a:cs typeface="+mn-cs"/>
            </a:rPr>
            <a:t>Custom connectors</a:t>
          </a:r>
        </a:p>
      </dgm:t>
    </dgm:pt>
    <dgm:pt modelId="{158532B3-3EC1-4968-B1BD-D33DE115B297}" type="parTrans" cxnId="{8489A2D1-8600-40D9-997B-8C0C151E3ECF}">
      <dgm:prSet/>
      <dgm:spPr/>
      <dgm:t>
        <a:bodyPr/>
        <a:lstStyle/>
        <a:p>
          <a:endParaRPr lang="en-US"/>
        </a:p>
      </dgm:t>
    </dgm:pt>
    <dgm:pt modelId="{D5C97994-D2B6-49F6-8C04-4444A593C83D}" type="sibTrans" cxnId="{8489A2D1-8600-40D9-997B-8C0C151E3ECF}">
      <dgm:prSet/>
      <dgm:spPr/>
      <dgm:t>
        <a:bodyPr/>
        <a:lstStyle/>
        <a:p>
          <a:endParaRPr lang="en-US"/>
        </a:p>
      </dgm:t>
    </dgm:pt>
    <dgm:pt modelId="{CA92C817-80F2-48A1-9122-174B217E0BEA}">
      <dgm:prSet/>
      <dgm:spPr/>
      <dgm:t>
        <a:bodyPr/>
        <a:lstStyle/>
        <a:p>
          <a:r>
            <a:rPr lang="en-US" b="0">
              <a:solidFill>
                <a:prstClr val="black">
                  <a:hueOff val="0"/>
                  <a:satOff val="0"/>
                  <a:lumOff val="0"/>
                  <a:alphaOff val="0"/>
                </a:prstClr>
              </a:solidFill>
              <a:latin typeface="Calibri" panose="020F0502020204030204"/>
              <a:ea typeface="+mn-ea"/>
              <a:cs typeface="+mn-cs"/>
            </a:rPr>
            <a:t>Improvements for Canvas and Flow</a:t>
          </a:r>
        </a:p>
      </dgm:t>
    </dgm:pt>
    <dgm:pt modelId="{49D7A0A9-ECDE-44EE-819D-6DBD64FFA3F1}" type="parTrans" cxnId="{0614B0F4-6779-4E9A-8724-4EA5C002F03E}">
      <dgm:prSet/>
      <dgm:spPr/>
      <dgm:t>
        <a:bodyPr/>
        <a:lstStyle/>
        <a:p>
          <a:endParaRPr lang="en-US"/>
        </a:p>
      </dgm:t>
    </dgm:pt>
    <dgm:pt modelId="{73A54461-0358-4B5A-9A48-7A5B783C07DE}" type="sibTrans" cxnId="{0614B0F4-6779-4E9A-8724-4EA5C002F03E}">
      <dgm:prSet/>
      <dgm:spPr/>
      <dgm:t>
        <a:bodyPr/>
        <a:lstStyle/>
        <a:p>
          <a:endParaRPr lang="en-US"/>
        </a:p>
      </dgm:t>
    </dgm:pt>
    <dgm:pt modelId="{4D89E624-65B0-4DC9-830C-18FE7EDDAF65}">
      <dgm:prSet/>
      <dgm:spPr/>
      <dgm:t>
        <a:bodyPr/>
        <a:lstStyle/>
        <a:p>
          <a:r>
            <a:rPr lang="en-US" b="0">
              <a:solidFill>
                <a:prstClr val="black">
                  <a:hueOff val="0"/>
                  <a:satOff val="0"/>
                  <a:lumOff val="0"/>
                  <a:alphaOff val="0"/>
                </a:prstClr>
              </a:solidFill>
              <a:latin typeface="Calibri" panose="020F0502020204030204"/>
              <a:ea typeface="+mn-ea"/>
              <a:cs typeface="+mn-cs"/>
            </a:rPr>
            <a:t>Environment variables (rolling out)</a:t>
          </a:r>
        </a:p>
      </dgm:t>
    </dgm:pt>
    <dgm:pt modelId="{221E0BFA-D24C-4516-89D1-069F10258E2A}" type="parTrans" cxnId="{0B34FD49-48DD-4DD2-A6DA-26CA112C4BEF}">
      <dgm:prSet/>
      <dgm:spPr/>
      <dgm:t>
        <a:bodyPr/>
        <a:lstStyle/>
        <a:p>
          <a:endParaRPr lang="en-US"/>
        </a:p>
      </dgm:t>
    </dgm:pt>
    <dgm:pt modelId="{B7CAE69C-5CA7-4F86-A613-1F4E621CD539}" type="sibTrans" cxnId="{0B34FD49-48DD-4DD2-A6DA-26CA112C4BEF}">
      <dgm:prSet/>
      <dgm:spPr/>
      <dgm:t>
        <a:bodyPr/>
        <a:lstStyle/>
        <a:p>
          <a:endParaRPr lang="en-US"/>
        </a:p>
      </dgm:t>
    </dgm:pt>
    <dgm:pt modelId="{FCC1FBD3-CD40-41A6-AEF6-F35453DD6E27}">
      <dgm:prSet/>
      <dgm:spPr/>
      <dgm:t>
        <a:bodyPr/>
        <a:lstStyle/>
        <a:p>
          <a:r>
            <a:rPr lang="en-US" b="0">
              <a:solidFill>
                <a:prstClr val="black">
                  <a:hueOff val="0"/>
                  <a:satOff val="0"/>
                  <a:lumOff val="0"/>
                  <a:alphaOff val="0"/>
                </a:prstClr>
              </a:solidFill>
              <a:latin typeface="Calibri" panose="020F0502020204030204"/>
              <a:ea typeface="+mn-ea"/>
              <a:cs typeface="+mn-cs"/>
            </a:rPr>
            <a:t>Classic capabilities available in modern</a:t>
          </a:r>
        </a:p>
      </dgm:t>
    </dgm:pt>
    <dgm:pt modelId="{1632BB7F-9ACD-497A-9160-5692FC92A79D}" type="parTrans" cxnId="{C54D66B9-0A6E-4D7A-80A6-2CB07FE4EBB0}">
      <dgm:prSet/>
      <dgm:spPr/>
      <dgm:t>
        <a:bodyPr/>
        <a:lstStyle/>
        <a:p>
          <a:endParaRPr lang="en-US"/>
        </a:p>
      </dgm:t>
    </dgm:pt>
    <dgm:pt modelId="{08C8D207-2756-42D2-AE70-BBEDDF864C8F}" type="sibTrans" cxnId="{C54D66B9-0A6E-4D7A-80A6-2CB07FE4EBB0}">
      <dgm:prSet/>
      <dgm:spPr/>
      <dgm:t>
        <a:bodyPr/>
        <a:lstStyle/>
        <a:p>
          <a:endParaRPr lang="en-US"/>
        </a:p>
      </dgm:t>
    </dgm:pt>
    <dgm:pt modelId="{15643737-BBCB-4EEA-B559-8131BDA3A835}" type="pres">
      <dgm:prSet presAssocID="{CE118166-C167-47F6-9C9B-10566A0119E0}" presName="linear" presStyleCnt="0">
        <dgm:presLayoutVars>
          <dgm:dir/>
          <dgm:animLvl val="lvl"/>
          <dgm:resizeHandles val="exact"/>
        </dgm:presLayoutVars>
      </dgm:prSet>
      <dgm:spPr/>
    </dgm:pt>
    <dgm:pt modelId="{3F85FF40-0653-4E8C-8923-8D93C33A3477}" type="pres">
      <dgm:prSet presAssocID="{43694787-528B-4F96-9836-F139102C5C81}" presName="parentLin" presStyleCnt="0"/>
      <dgm:spPr/>
    </dgm:pt>
    <dgm:pt modelId="{B1E03AAB-F987-4E12-8A3B-FA13C151AAA1}" type="pres">
      <dgm:prSet presAssocID="{43694787-528B-4F96-9836-F139102C5C81}" presName="parentLeftMargin" presStyleLbl="node1" presStyleIdx="0" presStyleCnt="2"/>
      <dgm:spPr/>
    </dgm:pt>
    <dgm:pt modelId="{FB78CB95-EF79-4F3E-9AF4-7F805DF2F061}" type="pres">
      <dgm:prSet presAssocID="{43694787-528B-4F96-9836-F139102C5C81}" presName="parentText" presStyleLbl="node1" presStyleIdx="0" presStyleCnt="2">
        <dgm:presLayoutVars>
          <dgm:chMax val="0"/>
          <dgm:bulletEnabled val="1"/>
        </dgm:presLayoutVars>
      </dgm:prSet>
      <dgm:spPr/>
    </dgm:pt>
    <dgm:pt modelId="{4F09BD31-81FA-453D-BCBB-388E3A30E9A3}" type="pres">
      <dgm:prSet presAssocID="{43694787-528B-4F96-9836-F139102C5C81}" presName="negativeSpace" presStyleCnt="0"/>
      <dgm:spPr/>
    </dgm:pt>
    <dgm:pt modelId="{9039B997-97AB-4F9D-A6B5-576C8EB45C01}" type="pres">
      <dgm:prSet presAssocID="{43694787-528B-4F96-9836-F139102C5C81}" presName="childText" presStyleLbl="conFgAcc1" presStyleIdx="0" presStyleCnt="2">
        <dgm:presLayoutVars>
          <dgm:bulletEnabled val="1"/>
        </dgm:presLayoutVars>
      </dgm:prSet>
      <dgm:spPr/>
    </dgm:pt>
    <dgm:pt modelId="{C9F5C370-AC0B-425C-AF22-CE63153D391F}" type="pres">
      <dgm:prSet presAssocID="{A488CC42-8E27-47E9-90AD-E362DB396D53}" presName="spaceBetweenRectangles" presStyleCnt="0"/>
      <dgm:spPr/>
    </dgm:pt>
    <dgm:pt modelId="{9D990F20-2A62-4D5E-98A9-0EEDABF2DA4A}" type="pres">
      <dgm:prSet presAssocID="{392779A7-E6C8-4828-B505-E2D7970C9C15}" presName="parentLin" presStyleCnt="0"/>
      <dgm:spPr/>
    </dgm:pt>
    <dgm:pt modelId="{250201DD-5C0D-41EF-9DC4-796F5861C78F}" type="pres">
      <dgm:prSet presAssocID="{392779A7-E6C8-4828-B505-E2D7970C9C15}" presName="parentLeftMargin" presStyleLbl="node1" presStyleIdx="0" presStyleCnt="2"/>
      <dgm:spPr/>
    </dgm:pt>
    <dgm:pt modelId="{D0ED8526-B7F1-4C17-AE36-14C8DB46E829}" type="pres">
      <dgm:prSet presAssocID="{392779A7-E6C8-4828-B505-E2D7970C9C15}" presName="parentText" presStyleLbl="node1" presStyleIdx="1" presStyleCnt="2">
        <dgm:presLayoutVars>
          <dgm:chMax val="0"/>
          <dgm:bulletEnabled val="1"/>
        </dgm:presLayoutVars>
      </dgm:prSet>
      <dgm:spPr/>
    </dgm:pt>
    <dgm:pt modelId="{24EAC015-37D5-4F98-8F72-6DA7D2F87770}" type="pres">
      <dgm:prSet presAssocID="{392779A7-E6C8-4828-B505-E2D7970C9C15}" presName="negativeSpace" presStyleCnt="0"/>
      <dgm:spPr/>
    </dgm:pt>
    <dgm:pt modelId="{FB9C822B-2E23-43D9-B095-1EABA056A8E7}" type="pres">
      <dgm:prSet presAssocID="{392779A7-E6C8-4828-B505-E2D7970C9C15}" presName="childText" presStyleLbl="conFgAcc1" presStyleIdx="1" presStyleCnt="2">
        <dgm:presLayoutVars>
          <dgm:bulletEnabled val="1"/>
        </dgm:presLayoutVars>
      </dgm:prSet>
      <dgm:spPr/>
    </dgm:pt>
  </dgm:ptLst>
  <dgm:cxnLst>
    <dgm:cxn modelId="{7F0C5B00-E866-405A-919A-6BF72F47DD2D}" type="presOf" srcId="{BF2605CE-DF8A-4CDD-9D1F-6903BA0264CA}" destId="{FB9C822B-2E23-43D9-B095-1EABA056A8E7}" srcOrd="0" destOrd="2" presId="urn:microsoft.com/office/officeart/2005/8/layout/list1"/>
    <dgm:cxn modelId="{0C78000B-F2EF-4840-BB57-DE8AF17314F2}" type="presOf" srcId="{43694787-528B-4F96-9836-F139102C5C81}" destId="{B1E03AAB-F987-4E12-8A3B-FA13C151AAA1}" srcOrd="0" destOrd="0" presId="urn:microsoft.com/office/officeart/2005/8/layout/list1"/>
    <dgm:cxn modelId="{4100711A-CE4D-4DB9-BEC0-887660EAF0D9}" type="presOf" srcId="{392779A7-E6C8-4828-B505-E2D7970C9C15}" destId="{250201DD-5C0D-41EF-9DC4-796F5861C78F}" srcOrd="0" destOrd="0" presId="urn:microsoft.com/office/officeart/2005/8/layout/list1"/>
    <dgm:cxn modelId="{047D2728-62C3-438F-9E36-6727DB0E287E}" type="presOf" srcId="{FCC1FBD3-CD40-41A6-AEF6-F35453DD6E27}" destId="{9039B997-97AB-4F9D-A6B5-576C8EB45C01}" srcOrd="0" destOrd="5" presId="urn:microsoft.com/office/officeart/2005/8/layout/list1"/>
    <dgm:cxn modelId="{C73D1538-20F3-48BF-B7FB-2E1F5AFD1C1C}" srcId="{392779A7-E6C8-4828-B505-E2D7970C9C15}" destId="{9877D0ED-1FE4-4C36-942E-4F5489C87550}" srcOrd="1" destOrd="0" parTransId="{7CD2CFA6-111A-4F60-8814-3FA231E98F1E}" sibTransId="{637AD034-5B15-4EE0-941B-CA397F6A3DF7}"/>
    <dgm:cxn modelId="{1B7E763C-E928-4A3C-BBDF-DA18279F7C19}" type="presOf" srcId="{45470C75-DE8A-4F34-9CE7-41DAC1669B9E}" destId="{FB9C822B-2E23-43D9-B095-1EABA056A8E7}" srcOrd="0" destOrd="4" presId="urn:microsoft.com/office/officeart/2005/8/layout/list1"/>
    <dgm:cxn modelId="{5A63123D-262E-49B5-9358-7D34CC099426}" type="presOf" srcId="{3213EDF1-51A3-47F7-BF30-F0A59C62BD76}" destId="{9039B997-97AB-4F9D-A6B5-576C8EB45C01}" srcOrd="0" destOrd="2" presId="urn:microsoft.com/office/officeart/2005/8/layout/list1"/>
    <dgm:cxn modelId="{05E0343F-55CB-4419-A772-A2D6FB5915AC}" type="presOf" srcId="{43694787-528B-4F96-9836-F139102C5C81}" destId="{FB78CB95-EF79-4F3E-9AF4-7F805DF2F061}" srcOrd="1" destOrd="0" presId="urn:microsoft.com/office/officeart/2005/8/layout/list1"/>
    <dgm:cxn modelId="{6A776A5B-77D6-4736-A4C2-406199C266A9}" type="presOf" srcId="{DCFB1B58-3661-4980-A3F8-0EAD39154272}" destId="{FB9C822B-2E23-43D9-B095-1EABA056A8E7}" srcOrd="0" destOrd="3" presId="urn:microsoft.com/office/officeart/2005/8/layout/list1"/>
    <dgm:cxn modelId="{011EA75F-0333-4889-8DD8-A2E9F8F2147D}" type="presOf" srcId="{9877D0ED-1FE4-4C36-942E-4F5489C87550}" destId="{FB9C822B-2E23-43D9-B095-1EABA056A8E7}" srcOrd="0" destOrd="1" presId="urn:microsoft.com/office/officeart/2005/8/layout/list1"/>
    <dgm:cxn modelId="{5743ED41-6010-41D9-9442-DC9760609820}" type="presOf" srcId="{CA92C817-80F2-48A1-9122-174B217E0BEA}" destId="{9039B997-97AB-4F9D-A6B5-576C8EB45C01}" srcOrd="0" destOrd="3" presId="urn:microsoft.com/office/officeart/2005/8/layout/list1"/>
    <dgm:cxn modelId="{C6057E44-44F7-4F9B-9873-15C580527F90}" type="presOf" srcId="{21CEA9AC-AE25-4CCB-9995-089B3CE135EC}" destId="{FB9C822B-2E23-43D9-B095-1EABA056A8E7}" srcOrd="0" destOrd="0" presId="urn:microsoft.com/office/officeart/2005/8/layout/list1"/>
    <dgm:cxn modelId="{16A65068-4FC0-4860-BFE1-297DE54C6B0F}" srcId="{43694787-528B-4F96-9836-F139102C5C81}" destId="{DE97DE70-6385-4F83-9BE1-2FDBF6CA58E9}" srcOrd="1" destOrd="0" parTransId="{36FFF1C3-E49F-4A09-87B9-B9E801714EF1}" sibTransId="{055E66AB-0A6C-4002-99E5-6602B749140F}"/>
    <dgm:cxn modelId="{8E48B448-1787-4516-B09A-313264884665}" type="presOf" srcId="{DE97DE70-6385-4F83-9BE1-2FDBF6CA58E9}" destId="{9039B997-97AB-4F9D-A6B5-576C8EB45C01}" srcOrd="0" destOrd="1" presId="urn:microsoft.com/office/officeart/2005/8/layout/list1"/>
    <dgm:cxn modelId="{0B34FD49-48DD-4DD2-A6DA-26CA112C4BEF}" srcId="{43694787-528B-4F96-9836-F139102C5C81}" destId="{4D89E624-65B0-4DC9-830C-18FE7EDDAF65}" srcOrd="4" destOrd="0" parTransId="{221E0BFA-D24C-4516-89D1-069F10258E2A}" sibTransId="{B7CAE69C-5CA7-4F86-A613-1F4E621CD539}"/>
    <dgm:cxn modelId="{C6151F6C-6D5E-413A-9869-66D7B360298A}" srcId="{CE118166-C167-47F6-9C9B-10566A0119E0}" destId="{43694787-528B-4F96-9836-F139102C5C81}" srcOrd="0" destOrd="0" parTransId="{4AF1ADC0-B215-49BD-B346-E071DBDC9B65}" sibTransId="{A488CC42-8E27-47E9-90AD-E362DB396D53}"/>
    <dgm:cxn modelId="{D3460458-4C1D-42B9-95F5-7AB592354D7C}" srcId="{CE118166-C167-47F6-9C9B-10566A0119E0}" destId="{392779A7-E6C8-4828-B505-E2D7970C9C15}" srcOrd="1" destOrd="0" parTransId="{584A1475-004F-4A5A-A97A-77A72BE15CE8}" sibTransId="{8EE27109-048D-4E9D-B92B-AE5408B6C25D}"/>
    <dgm:cxn modelId="{7FD8935A-5D49-4AA7-8F34-8F5F02CD1372}" srcId="{392779A7-E6C8-4828-B505-E2D7970C9C15}" destId="{BF2605CE-DF8A-4CDD-9D1F-6903BA0264CA}" srcOrd="2" destOrd="0" parTransId="{E8930306-9C52-4F74-A00E-536C15549864}" sibTransId="{70A2FFB4-7E02-4F90-9F00-8E6AC23E78C6}"/>
    <dgm:cxn modelId="{1C0D0C7C-F131-49D0-BD6B-0ABC95178ADB}" type="presOf" srcId="{6B47AD7C-4EB2-4F59-B385-B21B6F320B0C}" destId="{9039B997-97AB-4F9D-A6B5-576C8EB45C01}" srcOrd="0" destOrd="0" presId="urn:microsoft.com/office/officeart/2005/8/layout/list1"/>
    <dgm:cxn modelId="{22E0838D-5DE4-49C9-8227-E5D2FD90FD7B}" type="presOf" srcId="{392779A7-E6C8-4828-B505-E2D7970C9C15}" destId="{D0ED8526-B7F1-4C17-AE36-14C8DB46E829}" srcOrd="1" destOrd="0" presId="urn:microsoft.com/office/officeart/2005/8/layout/list1"/>
    <dgm:cxn modelId="{E3684E9D-F896-4B2F-A4BF-CDADD72344C9}" srcId="{392779A7-E6C8-4828-B505-E2D7970C9C15}" destId="{45470C75-DE8A-4F34-9CE7-41DAC1669B9E}" srcOrd="4" destOrd="0" parTransId="{7D4FE495-2C78-4EFB-BD33-E2400B423AEA}" sibTransId="{753BD015-87A2-4D12-BBA0-43FE1A4D7E64}"/>
    <dgm:cxn modelId="{05CE49A7-0C46-4F48-AB25-A5BC43D59789}" type="presOf" srcId="{4D89E624-65B0-4DC9-830C-18FE7EDDAF65}" destId="{9039B997-97AB-4F9D-A6B5-576C8EB45C01}" srcOrd="0" destOrd="4" presId="urn:microsoft.com/office/officeart/2005/8/layout/list1"/>
    <dgm:cxn modelId="{C54D66B9-0A6E-4D7A-80A6-2CB07FE4EBB0}" srcId="{43694787-528B-4F96-9836-F139102C5C81}" destId="{FCC1FBD3-CD40-41A6-AEF6-F35453DD6E27}" srcOrd="5" destOrd="0" parTransId="{1632BB7F-9ACD-497A-9160-5692FC92A79D}" sibTransId="{08C8D207-2756-42D2-AE70-BBEDDF864C8F}"/>
    <dgm:cxn modelId="{AC060BC9-1264-4F9D-A987-03C61FBE6D28}" srcId="{392779A7-E6C8-4828-B505-E2D7970C9C15}" destId="{DCFB1B58-3661-4980-A3F8-0EAD39154272}" srcOrd="3" destOrd="0" parTransId="{7DB7AD8E-D1AE-443A-BE46-26C6FEF45F94}" sibTransId="{6CB0FB6E-7D87-4CE3-A545-5D029D911CC9}"/>
    <dgm:cxn modelId="{8489A2D1-8600-40D9-997B-8C0C151E3ECF}" srcId="{43694787-528B-4F96-9836-F139102C5C81}" destId="{3213EDF1-51A3-47F7-BF30-F0A59C62BD76}" srcOrd="2" destOrd="0" parTransId="{158532B3-3EC1-4968-B1BD-D33DE115B297}" sibTransId="{D5C97994-D2B6-49F6-8C04-4444A593C83D}"/>
    <dgm:cxn modelId="{C663CBDD-1F85-4D7E-A39F-382FC747F78A}" type="presOf" srcId="{CE118166-C167-47F6-9C9B-10566A0119E0}" destId="{15643737-BBCB-4EEA-B559-8131BDA3A835}" srcOrd="0" destOrd="0" presId="urn:microsoft.com/office/officeart/2005/8/layout/list1"/>
    <dgm:cxn modelId="{0614B0F4-6779-4E9A-8724-4EA5C002F03E}" srcId="{43694787-528B-4F96-9836-F139102C5C81}" destId="{CA92C817-80F2-48A1-9122-174B217E0BEA}" srcOrd="3" destOrd="0" parTransId="{49D7A0A9-ECDE-44EE-819D-6DBD64FFA3F1}" sibTransId="{73A54461-0358-4B5A-9A48-7A5B783C07DE}"/>
    <dgm:cxn modelId="{D78E5FFA-7798-4732-ACBD-78A2AD97E305}" srcId="{392779A7-E6C8-4828-B505-E2D7970C9C15}" destId="{21CEA9AC-AE25-4CCB-9995-089B3CE135EC}" srcOrd="0" destOrd="0" parTransId="{A35FEFB5-4571-4DFB-B934-FBDB43DA235A}" sibTransId="{EC1F7A2B-2CE9-4963-8C9C-051D659EEDD3}"/>
    <dgm:cxn modelId="{355315FC-BE0F-4EF5-8970-88FD8888A412}" srcId="{43694787-528B-4F96-9836-F139102C5C81}" destId="{6B47AD7C-4EB2-4F59-B385-B21B6F320B0C}" srcOrd="0" destOrd="0" parTransId="{AC904B35-6823-4841-8D41-36D85CB93FDA}" sibTransId="{B254A726-806B-48EF-A86D-69AE5C8EF448}"/>
    <dgm:cxn modelId="{501AA6B7-DB87-467B-92D1-58A6F9319A95}" type="presParOf" srcId="{15643737-BBCB-4EEA-B559-8131BDA3A835}" destId="{3F85FF40-0653-4E8C-8923-8D93C33A3477}" srcOrd="0" destOrd="0" presId="urn:microsoft.com/office/officeart/2005/8/layout/list1"/>
    <dgm:cxn modelId="{C222714A-3962-4AB9-8020-E58FA526CB10}" type="presParOf" srcId="{3F85FF40-0653-4E8C-8923-8D93C33A3477}" destId="{B1E03AAB-F987-4E12-8A3B-FA13C151AAA1}" srcOrd="0" destOrd="0" presId="urn:microsoft.com/office/officeart/2005/8/layout/list1"/>
    <dgm:cxn modelId="{2A63722C-46D5-4DD3-B22D-F65EFAB2B328}" type="presParOf" srcId="{3F85FF40-0653-4E8C-8923-8D93C33A3477}" destId="{FB78CB95-EF79-4F3E-9AF4-7F805DF2F061}" srcOrd="1" destOrd="0" presId="urn:microsoft.com/office/officeart/2005/8/layout/list1"/>
    <dgm:cxn modelId="{3BF3374F-A93E-4034-973E-9771E5B83C95}" type="presParOf" srcId="{15643737-BBCB-4EEA-B559-8131BDA3A835}" destId="{4F09BD31-81FA-453D-BCBB-388E3A30E9A3}" srcOrd="1" destOrd="0" presId="urn:microsoft.com/office/officeart/2005/8/layout/list1"/>
    <dgm:cxn modelId="{1E37FA3D-B402-442E-844D-7567C6639677}" type="presParOf" srcId="{15643737-BBCB-4EEA-B559-8131BDA3A835}" destId="{9039B997-97AB-4F9D-A6B5-576C8EB45C01}" srcOrd="2" destOrd="0" presId="urn:microsoft.com/office/officeart/2005/8/layout/list1"/>
    <dgm:cxn modelId="{5373CD20-62FE-4A78-9D60-786D5446DECD}" type="presParOf" srcId="{15643737-BBCB-4EEA-B559-8131BDA3A835}" destId="{C9F5C370-AC0B-425C-AF22-CE63153D391F}" srcOrd="3" destOrd="0" presId="urn:microsoft.com/office/officeart/2005/8/layout/list1"/>
    <dgm:cxn modelId="{3E99021D-9998-41F8-8EEB-1DA216E3EE9A}" type="presParOf" srcId="{15643737-BBCB-4EEA-B559-8131BDA3A835}" destId="{9D990F20-2A62-4D5E-98A9-0EEDABF2DA4A}" srcOrd="4" destOrd="0" presId="urn:microsoft.com/office/officeart/2005/8/layout/list1"/>
    <dgm:cxn modelId="{F885D904-78D0-4DD6-8C2E-74848203CD89}" type="presParOf" srcId="{9D990F20-2A62-4D5E-98A9-0EEDABF2DA4A}" destId="{250201DD-5C0D-41EF-9DC4-796F5861C78F}" srcOrd="0" destOrd="0" presId="urn:microsoft.com/office/officeart/2005/8/layout/list1"/>
    <dgm:cxn modelId="{C6DF4A24-02D3-42F1-86E4-8F8E98ED7A50}" type="presParOf" srcId="{9D990F20-2A62-4D5E-98A9-0EEDABF2DA4A}" destId="{D0ED8526-B7F1-4C17-AE36-14C8DB46E829}" srcOrd="1" destOrd="0" presId="urn:microsoft.com/office/officeart/2005/8/layout/list1"/>
    <dgm:cxn modelId="{13750401-E56E-4E49-BB57-BD979D14C43A}" type="presParOf" srcId="{15643737-BBCB-4EEA-B559-8131BDA3A835}" destId="{24EAC015-37D5-4F98-8F72-6DA7D2F87770}" srcOrd="5" destOrd="0" presId="urn:microsoft.com/office/officeart/2005/8/layout/list1"/>
    <dgm:cxn modelId="{0FA69F76-B54D-4912-A49A-FF8B5107F5D2}" type="presParOf" srcId="{15643737-BBCB-4EEA-B559-8131BDA3A835}" destId="{FB9C822B-2E23-43D9-B095-1EABA056A8E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E118166-C167-47F6-9C9B-10566A0119E0}"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43694787-528B-4F96-9836-F139102C5C81}">
      <dgm:prSet/>
      <dgm:spPr/>
      <dgm:t>
        <a:bodyPr/>
        <a:lstStyle/>
        <a:p>
          <a:r>
            <a:rPr lang="en-US"/>
            <a:t>Solution Experiences</a:t>
          </a:r>
        </a:p>
      </dgm:t>
    </dgm:pt>
    <dgm:pt modelId="{4AF1ADC0-B215-49BD-B346-E071DBDC9B65}" type="parTrans" cxnId="{C6151F6C-6D5E-413A-9869-66D7B360298A}">
      <dgm:prSet/>
      <dgm:spPr/>
      <dgm:t>
        <a:bodyPr/>
        <a:lstStyle/>
        <a:p>
          <a:endParaRPr lang="en-US"/>
        </a:p>
      </dgm:t>
    </dgm:pt>
    <dgm:pt modelId="{A488CC42-8E27-47E9-90AD-E362DB396D53}" type="sibTrans" cxnId="{C6151F6C-6D5E-413A-9869-66D7B360298A}">
      <dgm:prSet/>
      <dgm:spPr/>
      <dgm:t>
        <a:bodyPr/>
        <a:lstStyle/>
        <a:p>
          <a:endParaRPr lang="en-US"/>
        </a:p>
      </dgm:t>
    </dgm:pt>
    <dgm:pt modelId="{6B47AD7C-4EB2-4F59-B385-B21B6F320B0C}">
      <dgm:prSet/>
      <dgm:spPr/>
      <dgm:t>
        <a:bodyPr/>
        <a:lstStyle/>
        <a:p>
          <a:r>
            <a:rPr lang="en-US"/>
            <a:t>Modern Solution Import, History, Layering, and Undo Active Customizations</a:t>
          </a:r>
        </a:p>
      </dgm:t>
    </dgm:pt>
    <dgm:pt modelId="{AC904B35-6823-4841-8D41-36D85CB93FDA}" type="parTrans" cxnId="{355315FC-BE0F-4EF5-8970-88FD8888A412}">
      <dgm:prSet/>
      <dgm:spPr/>
      <dgm:t>
        <a:bodyPr/>
        <a:lstStyle/>
        <a:p>
          <a:endParaRPr lang="en-US"/>
        </a:p>
      </dgm:t>
    </dgm:pt>
    <dgm:pt modelId="{B254A726-806B-48EF-A86D-69AE5C8EF448}" type="sibTrans" cxnId="{355315FC-BE0F-4EF5-8970-88FD8888A412}">
      <dgm:prSet/>
      <dgm:spPr/>
      <dgm:t>
        <a:bodyPr/>
        <a:lstStyle/>
        <a:p>
          <a:endParaRPr lang="en-US"/>
        </a:p>
      </dgm:t>
    </dgm:pt>
    <dgm:pt modelId="{392779A7-E6C8-4828-B505-E2D7970C9C15}">
      <dgm:prSet/>
      <dgm:spPr/>
      <dgm:t>
        <a:bodyPr/>
        <a:lstStyle/>
        <a:p>
          <a:r>
            <a:rPr lang="en-US"/>
            <a:t>Solution Framework</a:t>
          </a:r>
        </a:p>
      </dgm:t>
    </dgm:pt>
    <dgm:pt modelId="{584A1475-004F-4A5A-A97A-77A72BE15CE8}" type="parTrans" cxnId="{D3460458-4C1D-42B9-95F5-7AB592354D7C}">
      <dgm:prSet/>
      <dgm:spPr/>
      <dgm:t>
        <a:bodyPr/>
        <a:lstStyle/>
        <a:p>
          <a:endParaRPr lang="en-US"/>
        </a:p>
      </dgm:t>
    </dgm:pt>
    <dgm:pt modelId="{8EE27109-048D-4E9D-B92B-AE5408B6C25D}" type="sibTrans" cxnId="{D3460458-4C1D-42B9-95F5-7AB592354D7C}">
      <dgm:prSet/>
      <dgm:spPr/>
      <dgm:t>
        <a:bodyPr/>
        <a:lstStyle/>
        <a:p>
          <a:endParaRPr lang="en-US"/>
        </a:p>
      </dgm:t>
    </dgm:pt>
    <dgm:pt modelId="{21CEA9AC-AE25-4CCB-9995-089B3CE135EC}">
      <dgm:prSet/>
      <dgm:spPr/>
      <dgm:t>
        <a:bodyPr/>
        <a:lstStyle/>
        <a:p>
          <a:r>
            <a:rPr lang="en-US"/>
            <a:t>Goal: zero downtime solution imports</a:t>
          </a:r>
        </a:p>
      </dgm:t>
    </dgm:pt>
    <dgm:pt modelId="{A35FEFB5-4571-4DFB-B934-FBDB43DA235A}" type="parTrans" cxnId="{D78E5FFA-7798-4732-ACBD-78A2AD97E305}">
      <dgm:prSet/>
      <dgm:spPr/>
      <dgm:t>
        <a:bodyPr/>
        <a:lstStyle/>
        <a:p>
          <a:endParaRPr lang="en-US"/>
        </a:p>
      </dgm:t>
    </dgm:pt>
    <dgm:pt modelId="{EC1F7A2B-2CE9-4963-8C9C-051D659EEDD3}" type="sibTrans" cxnId="{D78E5FFA-7798-4732-ACBD-78A2AD97E305}">
      <dgm:prSet/>
      <dgm:spPr/>
      <dgm:t>
        <a:bodyPr/>
        <a:lstStyle/>
        <a:p>
          <a:endParaRPr lang="en-US"/>
        </a:p>
      </dgm:t>
    </dgm:pt>
    <dgm:pt modelId="{9877D0ED-1FE4-4C36-942E-4F5489C87550}">
      <dgm:prSet/>
      <dgm:spPr/>
      <dgm:t>
        <a:bodyPr/>
        <a:lstStyle/>
        <a:p>
          <a:r>
            <a:rPr lang="en-US"/>
            <a:t>Merge format for unmanaged export</a:t>
          </a:r>
        </a:p>
      </dgm:t>
    </dgm:pt>
    <dgm:pt modelId="{7CD2CFA6-111A-4F60-8814-3FA231E98F1E}" type="parTrans" cxnId="{C73D1538-20F3-48BF-B7FB-2E1F5AFD1C1C}">
      <dgm:prSet/>
      <dgm:spPr/>
      <dgm:t>
        <a:bodyPr/>
        <a:lstStyle/>
        <a:p>
          <a:endParaRPr lang="en-US"/>
        </a:p>
      </dgm:t>
    </dgm:pt>
    <dgm:pt modelId="{637AD034-5B15-4EE0-941B-CA397F6A3DF7}" type="sibTrans" cxnId="{C73D1538-20F3-48BF-B7FB-2E1F5AFD1C1C}">
      <dgm:prSet/>
      <dgm:spPr/>
      <dgm:t>
        <a:bodyPr/>
        <a:lstStyle/>
        <a:p>
          <a:endParaRPr lang="en-US"/>
        </a:p>
      </dgm:t>
    </dgm:pt>
    <dgm:pt modelId="{BF2605CE-DF8A-4CDD-9D1F-6903BA0264CA}">
      <dgm:prSet/>
      <dgm:spPr/>
      <dgm:t>
        <a:bodyPr/>
        <a:lstStyle/>
        <a:p>
          <a:r>
            <a:rPr lang="en-US"/>
            <a:t>Custom Solution Components (1</a:t>
          </a:r>
          <a:r>
            <a:rPr lang="en-US" baseline="30000"/>
            <a:t>st</a:t>
          </a:r>
          <a:r>
            <a:rPr lang="en-US"/>
            <a:t> party)</a:t>
          </a:r>
        </a:p>
      </dgm:t>
    </dgm:pt>
    <dgm:pt modelId="{E8930306-9C52-4F74-A00E-536C15549864}" type="parTrans" cxnId="{7FD8935A-5D49-4AA7-8F34-8F5F02CD1372}">
      <dgm:prSet/>
      <dgm:spPr/>
      <dgm:t>
        <a:bodyPr/>
        <a:lstStyle/>
        <a:p>
          <a:endParaRPr lang="en-US"/>
        </a:p>
      </dgm:t>
    </dgm:pt>
    <dgm:pt modelId="{70A2FFB4-7E02-4F90-9F00-8E6AC23E78C6}" type="sibTrans" cxnId="{7FD8935A-5D49-4AA7-8F34-8F5F02CD1372}">
      <dgm:prSet/>
      <dgm:spPr/>
      <dgm:t>
        <a:bodyPr/>
        <a:lstStyle/>
        <a:p>
          <a:endParaRPr lang="en-US"/>
        </a:p>
      </dgm:t>
    </dgm:pt>
    <dgm:pt modelId="{B6098AA2-AE07-480E-8FC0-08DB366F1BE6}">
      <dgm:prSet/>
      <dgm:spPr/>
      <dgm:t>
        <a:bodyPr/>
        <a:lstStyle/>
        <a:p>
          <a:r>
            <a:rPr lang="en-US"/>
            <a:t>Dependency improvements</a:t>
          </a:r>
        </a:p>
      </dgm:t>
    </dgm:pt>
    <dgm:pt modelId="{C09CD0AC-0AEA-4F2D-B032-115B0065389A}" type="parTrans" cxnId="{1496A906-D4F0-4D97-A7DA-6CB5BCFE3AD0}">
      <dgm:prSet/>
      <dgm:spPr/>
      <dgm:t>
        <a:bodyPr/>
        <a:lstStyle/>
        <a:p>
          <a:endParaRPr lang="en-US"/>
        </a:p>
      </dgm:t>
    </dgm:pt>
    <dgm:pt modelId="{A19DD09F-3F80-4535-B12B-CA9937F29C6D}" type="sibTrans" cxnId="{1496A906-D4F0-4D97-A7DA-6CB5BCFE3AD0}">
      <dgm:prSet/>
      <dgm:spPr/>
      <dgm:t>
        <a:bodyPr/>
        <a:lstStyle/>
        <a:p>
          <a:endParaRPr lang="en-US"/>
        </a:p>
      </dgm:t>
    </dgm:pt>
    <dgm:pt modelId="{D00287D0-A141-4186-9240-7ACCA1D73201}">
      <dgm:prSet/>
      <dgm:spPr/>
      <dgm:t>
        <a:bodyPr/>
        <a:lstStyle/>
        <a:p>
          <a:r>
            <a:rPr lang="en-US"/>
            <a:t>Data flows and UI flows</a:t>
          </a:r>
        </a:p>
      </dgm:t>
    </dgm:pt>
    <dgm:pt modelId="{1BD4E8CF-5971-4A03-B59E-2FD8F3E495F0}" type="parTrans" cxnId="{F862F98B-D07E-4EAD-9EAE-8D7FCEDA954D}">
      <dgm:prSet/>
      <dgm:spPr/>
      <dgm:t>
        <a:bodyPr/>
        <a:lstStyle/>
        <a:p>
          <a:endParaRPr lang="en-US"/>
        </a:p>
      </dgm:t>
    </dgm:pt>
    <dgm:pt modelId="{9FEDF368-7C20-4090-8169-15F3A1974B29}" type="sibTrans" cxnId="{F862F98B-D07E-4EAD-9EAE-8D7FCEDA954D}">
      <dgm:prSet/>
      <dgm:spPr/>
      <dgm:t>
        <a:bodyPr/>
        <a:lstStyle/>
        <a:p>
          <a:endParaRPr lang="en-US"/>
        </a:p>
      </dgm:t>
    </dgm:pt>
    <dgm:pt modelId="{177B49FE-6509-4D80-A8CF-9DA290C671E7}">
      <dgm:prSet/>
      <dgm:spPr/>
      <dgm:t>
        <a:bodyPr/>
        <a:lstStyle/>
        <a:p>
          <a:r>
            <a:rPr lang="en-US"/>
            <a:t>Re-direct from legacy solution explorer</a:t>
          </a:r>
        </a:p>
      </dgm:t>
    </dgm:pt>
    <dgm:pt modelId="{443BC336-D145-458B-A3B8-ECB22864CFE2}" type="parTrans" cxnId="{C104E135-2F19-4600-B8B8-946CECE4BC5A}">
      <dgm:prSet/>
      <dgm:spPr/>
      <dgm:t>
        <a:bodyPr/>
        <a:lstStyle/>
        <a:p>
          <a:endParaRPr lang="en-US"/>
        </a:p>
      </dgm:t>
    </dgm:pt>
    <dgm:pt modelId="{43818D1D-4AB2-47E9-B5A3-0CA915C7FE71}" type="sibTrans" cxnId="{C104E135-2F19-4600-B8B8-946CECE4BC5A}">
      <dgm:prSet/>
      <dgm:spPr/>
      <dgm:t>
        <a:bodyPr/>
        <a:lstStyle/>
        <a:p>
          <a:endParaRPr lang="en-US"/>
        </a:p>
      </dgm:t>
    </dgm:pt>
    <dgm:pt modelId="{D53A2241-968F-4D2A-9EBB-A21434247C9E}">
      <dgm:prSet phldr="0"/>
      <dgm:spPr/>
      <dgm:t>
        <a:bodyPr/>
        <a:lstStyle/>
        <a:p>
          <a:pPr rtl="0"/>
          <a:r>
            <a:rPr lang="en-US" b="1">
              <a:latin typeface="Calibri Light" panose="020F0302020204030204"/>
            </a:rPr>
            <a:t>UX improvements</a:t>
          </a:r>
        </a:p>
      </dgm:t>
    </dgm:pt>
    <dgm:pt modelId="{77BDEF26-C11A-4166-86BD-CDC4BDF9A6A8}" type="parTrans" cxnId="{9BBF691F-0C22-42DC-951A-16322A365EF0}">
      <dgm:prSet/>
      <dgm:spPr/>
    </dgm:pt>
    <dgm:pt modelId="{AB54015E-15BD-4BCA-82FD-40466C53461B}" type="sibTrans" cxnId="{9BBF691F-0C22-42DC-951A-16322A365EF0}">
      <dgm:prSet/>
      <dgm:spPr/>
    </dgm:pt>
    <dgm:pt modelId="{A196C1CB-0AB4-4071-972A-2F363275BA7C}">
      <dgm:prSet phldr="0"/>
      <dgm:spPr/>
      <dgm:t>
        <a:bodyPr/>
        <a:lstStyle/>
        <a:p>
          <a:r>
            <a:rPr lang="en-US"/>
            <a:t>Connections</a:t>
          </a:r>
          <a:endParaRPr lang="en-US">
            <a:latin typeface="Calibri Light" panose="020F0302020204030204"/>
          </a:endParaRPr>
        </a:p>
      </dgm:t>
    </dgm:pt>
    <dgm:pt modelId="{5D0951CE-3BC2-421B-A269-15615B30FF7F}" type="parTrans" cxnId="{52899C26-94D1-4428-8B96-6991E88C8A1D}">
      <dgm:prSet/>
      <dgm:spPr/>
    </dgm:pt>
    <dgm:pt modelId="{89554C39-7372-4CCC-9A44-2BE654F94CFD}" type="sibTrans" cxnId="{52899C26-94D1-4428-8B96-6991E88C8A1D}">
      <dgm:prSet/>
      <dgm:spPr/>
    </dgm:pt>
    <dgm:pt modelId="{15643737-BBCB-4EEA-B559-8131BDA3A835}" type="pres">
      <dgm:prSet presAssocID="{CE118166-C167-47F6-9C9B-10566A0119E0}" presName="linear" presStyleCnt="0">
        <dgm:presLayoutVars>
          <dgm:dir/>
          <dgm:animLvl val="lvl"/>
          <dgm:resizeHandles val="exact"/>
        </dgm:presLayoutVars>
      </dgm:prSet>
      <dgm:spPr/>
    </dgm:pt>
    <dgm:pt modelId="{3F85FF40-0653-4E8C-8923-8D93C33A3477}" type="pres">
      <dgm:prSet presAssocID="{43694787-528B-4F96-9836-F139102C5C81}" presName="parentLin" presStyleCnt="0"/>
      <dgm:spPr/>
    </dgm:pt>
    <dgm:pt modelId="{B1E03AAB-F987-4E12-8A3B-FA13C151AAA1}" type="pres">
      <dgm:prSet presAssocID="{43694787-528B-4F96-9836-F139102C5C81}" presName="parentLeftMargin" presStyleLbl="node1" presStyleIdx="0" presStyleCnt="2"/>
      <dgm:spPr/>
    </dgm:pt>
    <dgm:pt modelId="{FB78CB95-EF79-4F3E-9AF4-7F805DF2F061}" type="pres">
      <dgm:prSet presAssocID="{43694787-528B-4F96-9836-F139102C5C81}" presName="parentText" presStyleLbl="node1" presStyleIdx="0" presStyleCnt="2">
        <dgm:presLayoutVars>
          <dgm:chMax val="0"/>
          <dgm:bulletEnabled val="1"/>
        </dgm:presLayoutVars>
      </dgm:prSet>
      <dgm:spPr/>
    </dgm:pt>
    <dgm:pt modelId="{4F09BD31-81FA-453D-BCBB-388E3A30E9A3}" type="pres">
      <dgm:prSet presAssocID="{43694787-528B-4F96-9836-F139102C5C81}" presName="negativeSpace" presStyleCnt="0"/>
      <dgm:spPr/>
    </dgm:pt>
    <dgm:pt modelId="{9039B997-97AB-4F9D-A6B5-576C8EB45C01}" type="pres">
      <dgm:prSet presAssocID="{43694787-528B-4F96-9836-F139102C5C81}" presName="childText" presStyleLbl="conFgAcc1" presStyleIdx="0" presStyleCnt="2">
        <dgm:presLayoutVars>
          <dgm:bulletEnabled val="1"/>
        </dgm:presLayoutVars>
      </dgm:prSet>
      <dgm:spPr/>
    </dgm:pt>
    <dgm:pt modelId="{C9F5C370-AC0B-425C-AF22-CE63153D391F}" type="pres">
      <dgm:prSet presAssocID="{A488CC42-8E27-47E9-90AD-E362DB396D53}" presName="spaceBetweenRectangles" presStyleCnt="0"/>
      <dgm:spPr/>
    </dgm:pt>
    <dgm:pt modelId="{9D990F20-2A62-4D5E-98A9-0EEDABF2DA4A}" type="pres">
      <dgm:prSet presAssocID="{392779A7-E6C8-4828-B505-E2D7970C9C15}" presName="parentLin" presStyleCnt="0"/>
      <dgm:spPr/>
    </dgm:pt>
    <dgm:pt modelId="{250201DD-5C0D-41EF-9DC4-796F5861C78F}" type="pres">
      <dgm:prSet presAssocID="{392779A7-E6C8-4828-B505-E2D7970C9C15}" presName="parentLeftMargin" presStyleLbl="node1" presStyleIdx="0" presStyleCnt="2"/>
      <dgm:spPr/>
    </dgm:pt>
    <dgm:pt modelId="{D0ED8526-B7F1-4C17-AE36-14C8DB46E829}" type="pres">
      <dgm:prSet presAssocID="{392779A7-E6C8-4828-B505-E2D7970C9C15}" presName="parentText" presStyleLbl="node1" presStyleIdx="1" presStyleCnt="2">
        <dgm:presLayoutVars>
          <dgm:chMax val="0"/>
          <dgm:bulletEnabled val="1"/>
        </dgm:presLayoutVars>
      </dgm:prSet>
      <dgm:spPr/>
    </dgm:pt>
    <dgm:pt modelId="{24EAC015-37D5-4F98-8F72-6DA7D2F87770}" type="pres">
      <dgm:prSet presAssocID="{392779A7-E6C8-4828-B505-E2D7970C9C15}" presName="negativeSpace" presStyleCnt="0"/>
      <dgm:spPr/>
    </dgm:pt>
    <dgm:pt modelId="{FB9C822B-2E23-43D9-B095-1EABA056A8E7}" type="pres">
      <dgm:prSet presAssocID="{392779A7-E6C8-4828-B505-E2D7970C9C15}" presName="childText" presStyleLbl="conFgAcc1" presStyleIdx="1" presStyleCnt="2">
        <dgm:presLayoutVars>
          <dgm:bulletEnabled val="1"/>
        </dgm:presLayoutVars>
      </dgm:prSet>
      <dgm:spPr/>
    </dgm:pt>
  </dgm:ptLst>
  <dgm:cxnLst>
    <dgm:cxn modelId="{37B11403-C3FB-4FA0-850A-9AA6ED6273B2}" type="presOf" srcId="{43694787-528B-4F96-9836-F139102C5C81}" destId="{FB78CB95-EF79-4F3E-9AF4-7F805DF2F061}" srcOrd="1" destOrd="0" presId="urn:microsoft.com/office/officeart/2005/8/layout/list1"/>
    <dgm:cxn modelId="{1496A906-D4F0-4D97-A7DA-6CB5BCFE3AD0}" srcId="{392779A7-E6C8-4828-B505-E2D7970C9C15}" destId="{B6098AA2-AE07-480E-8FC0-08DB366F1BE6}" srcOrd="3" destOrd="0" parTransId="{C09CD0AC-0AEA-4F2D-B032-115B0065389A}" sibTransId="{A19DD09F-3F80-4535-B12B-CA9937F29C6D}"/>
    <dgm:cxn modelId="{3A592F0F-97DE-4440-9846-1DA2D1527C04}" type="presOf" srcId="{9877D0ED-1FE4-4C36-942E-4F5489C87550}" destId="{FB9C822B-2E23-43D9-B095-1EABA056A8E7}" srcOrd="0" destOrd="1" presId="urn:microsoft.com/office/officeart/2005/8/layout/list1"/>
    <dgm:cxn modelId="{39AEF210-C686-4B2E-B1A3-42DB2FE4153D}" type="presOf" srcId="{392779A7-E6C8-4828-B505-E2D7970C9C15}" destId="{250201DD-5C0D-41EF-9DC4-796F5861C78F}" srcOrd="0" destOrd="0" presId="urn:microsoft.com/office/officeart/2005/8/layout/list1"/>
    <dgm:cxn modelId="{9BBF691F-0C22-42DC-951A-16322A365EF0}" srcId="{43694787-528B-4F96-9836-F139102C5C81}" destId="{D53A2241-968F-4D2A-9EBB-A21434247C9E}" srcOrd="3" destOrd="0" parTransId="{77BDEF26-C11A-4166-86BD-CDC4BDF9A6A8}" sibTransId="{AB54015E-15BD-4BCA-82FD-40466C53461B}"/>
    <dgm:cxn modelId="{52899C26-94D1-4428-8B96-6991E88C8A1D}" srcId="{43694787-528B-4F96-9836-F139102C5C81}" destId="{A196C1CB-0AB4-4071-972A-2F363275BA7C}" srcOrd="1" destOrd="0" parTransId="{5D0951CE-3BC2-421B-A269-15615B30FF7F}" sibTransId="{89554C39-7372-4CCC-9A44-2BE654F94CFD}"/>
    <dgm:cxn modelId="{C104E135-2F19-4600-B8B8-946CECE4BC5A}" srcId="{43694787-528B-4F96-9836-F139102C5C81}" destId="{177B49FE-6509-4D80-A8CF-9DA290C671E7}" srcOrd="4" destOrd="0" parTransId="{443BC336-D145-458B-A3B8-ECB22864CFE2}" sibTransId="{43818D1D-4AB2-47E9-B5A3-0CA915C7FE71}"/>
    <dgm:cxn modelId="{C73D1538-20F3-48BF-B7FB-2E1F5AFD1C1C}" srcId="{392779A7-E6C8-4828-B505-E2D7970C9C15}" destId="{9877D0ED-1FE4-4C36-942E-4F5489C87550}" srcOrd="1" destOrd="0" parTransId="{7CD2CFA6-111A-4F60-8814-3FA231E98F1E}" sibTransId="{637AD034-5B15-4EE0-941B-CA397F6A3DF7}"/>
    <dgm:cxn modelId="{112AE641-0BE0-4C1B-A167-B06867497A42}" type="presOf" srcId="{21CEA9AC-AE25-4CCB-9995-089B3CE135EC}" destId="{FB9C822B-2E23-43D9-B095-1EABA056A8E7}" srcOrd="0" destOrd="0" presId="urn:microsoft.com/office/officeart/2005/8/layout/list1"/>
    <dgm:cxn modelId="{69626148-CA6B-40ED-82BE-FFB1AA8F6179}" type="presOf" srcId="{BF2605CE-DF8A-4CDD-9D1F-6903BA0264CA}" destId="{FB9C822B-2E23-43D9-B095-1EABA056A8E7}" srcOrd="0" destOrd="2" presId="urn:microsoft.com/office/officeart/2005/8/layout/list1"/>
    <dgm:cxn modelId="{0BFE116C-EFD6-4CE9-8B1B-ADBE4F1C51A3}" type="presOf" srcId="{D00287D0-A141-4186-9240-7ACCA1D73201}" destId="{9039B997-97AB-4F9D-A6B5-576C8EB45C01}" srcOrd="0" destOrd="2" presId="urn:microsoft.com/office/officeart/2005/8/layout/list1"/>
    <dgm:cxn modelId="{C6151F6C-6D5E-413A-9869-66D7B360298A}" srcId="{CE118166-C167-47F6-9C9B-10566A0119E0}" destId="{43694787-528B-4F96-9836-F139102C5C81}" srcOrd="0" destOrd="0" parTransId="{4AF1ADC0-B215-49BD-B346-E071DBDC9B65}" sibTransId="{A488CC42-8E27-47E9-90AD-E362DB396D53}"/>
    <dgm:cxn modelId="{43405E74-97C6-481B-A2DE-AB6CD5663D44}" type="presOf" srcId="{A196C1CB-0AB4-4071-972A-2F363275BA7C}" destId="{9039B997-97AB-4F9D-A6B5-576C8EB45C01}" srcOrd="0" destOrd="1" presId="urn:microsoft.com/office/officeart/2005/8/layout/list1"/>
    <dgm:cxn modelId="{D3460458-4C1D-42B9-95F5-7AB592354D7C}" srcId="{CE118166-C167-47F6-9C9B-10566A0119E0}" destId="{392779A7-E6C8-4828-B505-E2D7970C9C15}" srcOrd="1" destOrd="0" parTransId="{584A1475-004F-4A5A-A97A-77A72BE15CE8}" sibTransId="{8EE27109-048D-4E9D-B92B-AE5408B6C25D}"/>
    <dgm:cxn modelId="{7FD8935A-5D49-4AA7-8F34-8F5F02CD1372}" srcId="{392779A7-E6C8-4828-B505-E2D7970C9C15}" destId="{BF2605CE-DF8A-4CDD-9D1F-6903BA0264CA}" srcOrd="2" destOrd="0" parTransId="{E8930306-9C52-4F74-A00E-536C15549864}" sibTransId="{70A2FFB4-7E02-4F90-9F00-8E6AC23E78C6}"/>
    <dgm:cxn modelId="{9D40F081-7AEF-4CF8-A03A-C719C4864458}" type="presOf" srcId="{43694787-528B-4F96-9836-F139102C5C81}" destId="{B1E03AAB-F987-4E12-8A3B-FA13C151AAA1}" srcOrd="0" destOrd="0" presId="urn:microsoft.com/office/officeart/2005/8/layout/list1"/>
    <dgm:cxn modelId="{F862F98B-D07E-4EAD-9EAE-8D7FCEDA954D}" srcId="{43694787-528B-4F96-9836-F139102C5C81}" destId="{D00287D0-A141-4186-9240-7ACCA1D73201}" srcOrd="2" destOrd="0" parTransId="{1BD4E8CF-5971-4A03-B59E-2FD8F3E495F0}" sibTransId="{9FEDF368-7C20-4090-8169-15F3A1974B29}"/>
    <dgm:cxn modelId="{3D72E38D-24D9-43A0-9E68-CA22A1FD22BF}" type="presOf" srcId="{D53A2241-968F-4D2A-9EBB-A21434247C9E}" destId="{9039B997-97AB-4F9D-A6B5-576C8EB45C01}" srcOrd="0" destOrd="3" presId="urn:microsoft.com/office/officeart/2005/8/layout/list1"/>
    <dgm:cxn modelId="{DE294094-AAA3-4642-A909-48EB7E1CEB29}" type="presOf" srcId="{392779A7-E6C8-4828-B505-E2D7970C9C15}" destId="{D0ED8526-B7F1-4C17-AE36-14C8DB46E829}" srcOrd="1" destOrd="0" presId="urn:microsoft.com/office/officeart/2005/8/layout/list1"/>
    <dgm:cxn modelId="{6CED08AF-0FC3-4402-9596-5A01A9E04756}" type="presOf" srcId="{177B49FE-6509-4D80-A8CF-9DA290C671E7}" destId="{9039B997-97AB-4F9D-A6B5-576C8EB45C01}" srcOrd="0" destOrd="4" presId="urn:microsoft.com/office/officeart/2005/8/layout/list1"/>
    <dgm:cxn modelId="{1E2197D2-1BDC-4E23-8974-3B4CA62597B6}" type="presOf" srcId="{6B47AD7C-4EB2-4F59-B385-B21B6F320B0C}" destId="{9039B997-97AB-4F9D-A6B5-576C8EB45C01}" srcOrd="0" destOrd="0" presId="urn:microsoft.com/office/officeart/2005/8/layout/list1"/>
    <dgm:cxn modelId="{C663CBDD-1F85-4D7E-A39F-382FC747F78A}" type="presOf" srcId="{CE118166-C167-47F6-9C9B-10566A0119E0}" destId="{15643737-BBCB-4EEA-B559-8131BDA3A835}" srcOrd="0" destOrd="0" presId="urn:microsoft.com/office/officeart/2005/8/layout/list1"/>
    <dgm:cxn modelId="{88F611E4-2DA0-427B-BC3B-B8053D4D8F54}" type="presOf" srcId="{B6098AA2-AE07-480E-8FC0-08DB366F1BE6}" destId="{FB9C822B-2E23-43D9-B095-1EABA056A8E7}" srcOrd="0" destOrd="3" presId="urn:microsoft.com/office/officeart/2005/8/layout/list1"/>
    <dgm:cxn modelId="{D78E5FFA-7798-4732-ACBD-78A2AD97E305}" srcId="{392779A7-E6C8-4828-B505-E2D7970C9C15}" destId="{21CEA9AC-AE25-4CCB-9995-089B3CE135EC}" srcOrd="0" destOrd="0" parTransId="{A35FEFB5-4571-4DFB-B934-FBDB43DA235A}" sibTransId="{EC1F7A2B-2CE9-4963-8C9C-051D659EEDD3}"/>
    <dgm:cxn modelId="{355315FC-BE0F-4EF5-8970-88FD8888A412}" srcId="{43694787-528B-4F96-9836-F139102C5C81}" destId="{6B47AD7C-4EB2-4F59-B385-B21B6F320B0C}" srcOrd="0" destOrd="0" parTransId="{AC904B35-6823-4841-8D41-36D85CB93FDA}" sibTransId="{B254A726-806B-48EF-A86D-69AE5C8EF448}"/>
    <dgm:cxn modelId="{5A5DEF76-3166-455B-AB36-4506E47ED3AB}" type="presParOf" srcId="{15643737-BBCB-4EEA-B559-8131BDA3A835}" destId="{3F85FF40-0653-4E8C-8923-8D93C33A3477}" srcOrd="0" destOrd="0" presId="urn:microsoft.com/office/officeart/2005/8/layout/list1"/>
    <dgm:cxn modelId="{BABEDEB1-D4FE-4CF5-86FD-B0D67B3145E5}" type="presParOf" srcId="{3F85FF40-0653-4E8C-8923-8D93C33A3477}" destId="{B1E03AAB-F987-4E12-8A3B-FA13C151AAA1}" srcOrd="0" destOrd="0" presId="urn:microsoft.com/office/officeart/2005/8/layout/list1"/>
    <dgm:cxn modelId="{E28ABDCE-7109-417E-AF3F-DF2EAD497AA9}" type="presParOf" srcId="{3F85FF40-0653-4E8C-8923-8D93C33A3477}" destId="{FB78CB95-EF79-4F3E-9AF4-7F805DF2F061}" srcOrd="1" destOrd="0" presId="urn:microsoft.com/office/officeart/2005/8/layout/list1"/>
    <dgm:cxn modelId="{109F29F3-7B79-461F-82B5-61FE184C47CB}" type="presParOf" srcId="{15643737-BBCB-4EEA-B559-8131BDA3A835}" destId="{4F09BD31-81FA-453D-BCBB-388E3A30E9A3}" srcOrd="1" destOrd="0" presId="urn:microsoft.com/office/officeart/2005/8/layout/list1"/>
    <dgm:cxn modelId="{14C50ABE-2435-4933-8F11-0344F6A098A7}" type="presParOf" srcId="{15643737-BBCB-4EEA-B559-8131BDA3A835}" destId="{9039B997-97AB-4F9D-A6B5-576C8EB45C01}" srcOrd="2" destOrd="0" presId="urn:microsoft.com/office/officeart/2005/8/layout/list1"/>
    <dgm:cxn modelId="{943A588B-3B3D-422A-8782-D7A5CDD056FA}" type="presParOf" srcId="{15643737-BBCB-4EEA-B559-8131BDA3A835}" destId="{C9F5C370-AC0B-425C-AF22-CE63153D391F}" srcOrd="3" destOrd="0" presId="urn:microsoft.com/office/officeart/2005/8/layout/list1"/>
    <dgm:cxn modelId="{259A83EE-D738-4C5F-8B92-5EDA4B7F63CA}" type="presParOf" srcId="{15643737-BBCB-4EEA-B559-8131BDA3A835}" destId="{9D990F20-2A62-4D5E-98A9-0EEDABF2DA4A}" srcOrd="4" destOrd="0" presId="urn:microsoft.com/office/officeart/2005/8/layout/list1"/>
    <dgm:cxn modelId="{26E23A29-608B-4BC5-9E6B-486C99A5F4F2}" type="presParOf" srcId="{9D990F20-2A62-4D5E-98A9-0EEDABF2DA4A}" destId="{250201DD-5C0D-41EF-9DC4-796F5861C78F}" srcOrd="0" destOrd="0" presId="urn:microsoft.com/office/officeart/2005/8/layout/list1"/>
    <dgm:cxn modelId="{FEA36810-C6CC-4F15-9AF3-D6F44997906D}" type="presParOf" srcId="{9D990F20-2A62-4D5E-98A9-0EEDABF2DA4A}" destId="{D0ED8526-B7F1-4C17-AE36-14C8DB46E829}" srcOrd="1" destOrd="0" presId="urn:microsoft.com/office/officeart/2005/8/layout/list1"/>
    <dgm:cxn modelId="{47B9C006-A3E3-42F2-9438-D5D2ED800771}" type="presParOf" srcId="{15643737-BBCB-4EEA-B559-8131BDA3A835}" destId="{24EAC015-37D5-4F98-8F72-6DA7D2F87770}" srcOrd="5" destOrd="0" presId="urn:microsoft.com/office/officeart/2005/8/layout/list1"/>
    <dgm:cxn modelId="{87B9EEE8-EB1B-4518-9F80-719997BDACBE}" type="presParOf" srcId="{15643737-BBCB-4EEA-B559-8131BDA3A835}" destId="{FB9C822B-2E23-43D9-B095-1EABA056A8E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0C30CD1-01E4-4C08-80FE-93977B427AF6}"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B2D5D8D-547B-494B-9A54-407F2A33AFB7}">
      <dgm:prSet/>
      <dgm:spPr/>
      <dgm:t>
        <a:bodyPr/>
        <a:lstStyle/>
        <a:p>
          <a:pPr>
            <a:defRPr cap="all"/>
          </a:pPr>
          <a:r>
            <a:rPr lang="en-US"/>
            <a:t>Install </a:t>
          </a:r>
          <a:r>
            <a:rPr lang="en-US">
              <a:hlinkClick xmlns:r="http://schemas.openxmlformats.org/officeDocument/2006/relationships" r:id="rId1"/>
            </a:rPr>
            <a:t>PowerApps Build Tools</a:t>
          </a:r>
          <a:endParaRPr lang="en-US"/>
        </a:p>
      </dgm:t>
    </dgm:pt>
    <dgm:pt modelId="{F76A9B5D-06AE-4E83-9D85-4C9436FBC89F}" type="parTrans" cxnId="{38C8B675-6AA4-4E7F-93D8-EC72CD6634FC}">
      <dgm:prSet/>
      <dgm:spPr/>
      <dgm:t>
        <a:bodyPr/>
        <a:lstStyle/>
        <a:p>
          <a:endParaRPr lang="en-US"/>
        </a:p>
      </dgm:t>
    </dgm:pt>
    <dgm:pt modelId="{3E0ED176-9FB8-4904-914A-34908E426925}" type="sibTrans" cxnId="{38C8B675-6AA4-4E7F-93D8-EC72CD6634FC}">
      <dgm:prSet/>
      <dgm:spPr/>
      <dgm:t>
        <a:bodyPr/>
        <a:lstStyle/>
        <a:p>
          <a:endParaRPr lang="en-US"/>
        </a:p>
      </dgm:t>
    </dgm:pt>
    <dgm:pt modelId="{9650A314-F579-440B-9942-2BC7E42CBDE5}">
      <dgm:prSet/>
      <dgm:spPr/>
      <dgm:t>
        <a:bodyPr/>
        <a:lstStyle/>
        <a:p>
          <a:pPr>
            <a:defRPr cap="all"/>
          </a:pPr>
          <a:r>
            <a:rPr lang="en-US"/>
            <a:t>Create a Build pipeline to Export from Dev</a:t>
          </a:r>
        </a:p>
      </dgm:t>
    </dgm:pt>
    <dgm:pt modelId="{85214714-5C15-40F1-AB08-E25EA1488648}" type="parTrans" cxnId="{3CC0DE2A-31DE-4282-8605-903079473903}">
      <dgm:prSet/>
      <dgm:spPr/>
      <dgm:t>
        <a:bodyPr/>
        <a:lstStyle/>
        <a:p>
          <a:endParaRPr lang="en-US"/>
        </a:p>
      </dgm:t>
    </dgm:pt>
    <dgm:pt modelId="{178001F8-47F7-4E19-A6AD-E26FBB7A7B9F}" type="sibTrans" cxnId="{3CC0DE2A-31DE-4282-8605-903079473903}">
      <dgm:prSet/>
      <dgm:spPr/>
      <dgm:t>
        <a:bodyPr/>
        <a:lstStyle/>
        <a:p>
          <a:endParaRPr lang="en-US"/>
        </a:p>
      </dgm:t>
    </dgm:pt>
    <dgm:pt modelId="{80245AB7-AC12-4EC3-B684-A13A6B8BB593}">
      <dgm:prSet/>
      <dgm:spPr/>
      <dgm:t>
        <a:bodyPr/>
        <a:lstStyle/>
        <a:p>
          <a:pPr>
            <a:defRPr cap="all"/>
          </a:pPr>
          <a:r>
            <a:rPr lang="en-US"/>
            <a:t>Create a Build Pipeline to generate build artifact</a:t>
          </a:r>
        </a:p>
      </dgm:t>
    </dgm:pt>
    <dgm:pt modelId="{2247CCD1-7EC1-4820-9422-C028B92E4ED5}" type="parTrans" cxnId="{355F0B64-7D29-4C11-90FA-EAF205C6A3EF}">
      <dgm:prSet/>
      <dgm:spPr/>
      <dgm:t>
        <a:bodyPr/>
        <a:lstStyle/>
        <a:p>
          <a:endParaRPr lang="en-US"/>
        </a:p>
      </dgm:t>
    </dgm:pt>
    <dgm:pt modelId="{71B79DAB-ADDE-4AFF-9F99-973E333E2AB9}" type="sibTrans" cxnId="{355F0B64-7D29-4C11-90FA-EAF205C6A3EF}">
      <dgm:prSet/>
      <dgm:spPr/>
      <dgm:t>
        <a:bodyPr/>
        <a:lstStyle/>
        <a:p>
          <a:endParaRPr lang="en-US"/>
        </a:p>
      </dgm:t>
    </dgm:pt>
    <dgm:pt modelId="{1FC8F485-7C19-444C-8F6A-F16E3EDC0B35}">
      <dgm:prSet/>
      <dgm:spPr/>
      <dgm:t>
        <a:bodyPr/>
        <a:lstStyle/>
        <a:p>
          <a:pPr>
            <a:defRPr cap="all"/>
          </a:pPr>
          <a:r>
            <a:rPr lang="en-US"/>
            <a:t>Create a Release Pipeline to Deploy to production</a:t>
          </a:r>
        </a:p>
      </dgm:t>
    </dgm:pt>
    <dgm:pt modelId="{A3801464-62CE-4517-9408-994FD46EDE62}" type="parTrans" cxnId="{15D48F65-146A-45C6-B8DC-A0574C6AE790}">
      <dgm:prSet/>
      <dgm:spPr/>
      <dgm:t>
        <a:bodyPr/>
        <a:lstStyle/>
        <a:p>
          <a:endParaRPr lang="en-US"/>
        </a:p>
      </dgm:t>
    </dgm:pt>
    <dgm:pt modelId="{B5D15CF5-5F2F-4489-803E-EB2829E10CC8}" type="sibTrans" cxnId="{15D48F65-146A-45C6-B8DC-A0574C6AE790}">
      <dgm:prSet/>
      <dgm:spPr/>
      <dgm:t>
        <a:bodyPr/>
        <a:lstStyle/>
        <a:p>
          <a:endParaRPr lang="en-US"/>
        </a:p>
      </dgm:t>
    </dgm:pt>
    <dgm:pt modelId="{3E35476B-762D-4E0A-97CE-3143676C09D2}" type="pres">
      <dgm:prSet presAssocID="{B0C30CD1-01E4-4C08-80FE-93977B427AF6}" presName="root" presStyleCnt="0">
        <dgm:presLayoutVars>
          <dgm:dir/>
          <dgm:resizeHandles val="exact"/>
        </dgm:presLayoutVars>
      </dgm:prSet>
      <dgm:spPr/>
    </dgm:pt>
    <dgm:pt modelId="{4F9CF7E3-B277-45FA-B0EE-F3609F181EA6}" type="pres">
      <dgm:prSet presAssocID="{3B2D5D8D-547B-494B-9A54-407F2A33AFB7}" presName="compNode" presStyleCnt="0"/>
      <dgm:spPr/>
    </dgm:pt>
    <dgm:pt modelId="{8382CA5E-EA03-49BE-BA84-7B6A1EB097CA}" type="pres">
      <dgm:prSet presAssocID="{3B2D5D8D-547B-494B-9A54-407F2A33AFB7}" presName="iconBgRect" presStyleLbl="bgShp" presStyleIdx="0" presStyleCnt="4"/>
      <dgm:spPr/>
    </dgm:pt>
    <dgm:pt modelId="{E8061357-750A-4662-A6DB-E58566DD2C50}" type="pres">
      <dgm:prSet presAssocID="{3B2D5D8D-547B-494B-9A54-407F2A33AFB7}"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Tools"/>
        </a:ext>
      </dgm:extLst>
    </dgm:pt>
    <dgm:pt modelId="{523B2E0C-26E5-4D1D-BE87-17D8212C6B24}" type="pres">
      <dgm:prSet presAssocID="{3B2D5D8D-547B-494B-9A54-407F2A33AFB7}" presName="spaceRect" presStyleCnt="0"/>
      <dgm:spPr/>
    </dgm:pt>
    <dgm:pt modelId="{2926476F-B413-4888-B832-341189087208}" type="pres">
      <dgm:prSet presAssocID="{3B2D5D8D-547B-494B-9A54-407F2A33AFB7}" presName="textRect" presStyleLbl="revTx" presStyleIdx="0" presStyleCnt="4">
        <dgm:presLayoutVars>
          <dgm:chMax val="1"/>
          <dgm:chPref val="1"/>
        </dgm:presLayoutVars>
      </dgm:prSet>
      <dgm:spPr/>
    </dgm:pt>
    <dgm:pt modelId="{F3121E05-8F47-4925-B56C-AE1B75B4A081}" type="pres">
      <dgm:prSet presAssocID="{3E0ED176-9FB8-4904-914A-34908E426925}" presName="sibTrans" presStyleCnt="0"/>
      <dgm:spPr/>
    </dgm:pt>
    <dgm:pt modelId="{6D711F57-76E5-460B-AA28-2654902BC814}" type="pres">
      <dgm:prSet presAssocID="{9650A314-F579-440B-9942-2BC7E42CBDE5}" presName="compNode" presStyleCnt="0"/>
      <dgm:spPr/>
    </dgm:pt>
    <dgm:pt modelId="{31AC2B91-0000-452B-B4D1-2C8ED1B33052}" type="pres">
      <dgm:prSet presAssocID="{9650A314-F579-440B-9942-2BC7E42CBDE5}" presName="iconBgRect" presStyleLbl="bgShp" presStyleIdx="1" presStyleCnt="4"/>
      <dgm:spPr/>
    </dgm:pt>
    <dgm:pt modelId="{AC9F5401-23F8-4404-BE75-59BA0D896118}" type="pres">
      <dgm:prSet presAssocID="{9650A314-F579-440B-9942-2BC7E42CBDE5}"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xcavator"/>
        </a:ext>
      </dgm:extLst>
    </dgm:pt>
    <dgm:pt modelId="{03C84EEA-3DAC-4624-B729-C13DA48C71A5}" type="pres">
      <dgm:prSet presAssocID="{9650A314-F579-440B-9942-2BC7E42CBDE5}" presName="spaceRect" presStyleCnt="0"/>
      <dgm:spPr/>
    </dgm:pt>
    <dgm:pt modelId="{22E8984D-25C7-4A35-A80F-97D317C1AB1D}" type="pres">
      <dgm:prSet presAssocID="{9650A314-F579-440B-9942-2BC7E42CBDE5}" presName="textRect" presStyleLbl="revTx" presStyleIdx="1" presStyleCnt="4">
        <dgm:presLayoutVars>
          <dgm:chMax val="1"/>
          <dgm:chPref val="1"/>
        </dgm:presLayoutVars>
      </dgm:prSet>
      <dgm:spPr/>
    </dgm:pt>
    <dgm:pt modelId="{8C439EF8-B877-4027-89F2-CC6E39FD659B}" type="pres">
      <dgm:prSet presAssocID="{178001F8-47F7-4E19-A6AD-E26FBB7A7B9F}" presName="sibTrans" presStyleCnt="0"/>
      <dgm:spPr/>
    </dgm:pt>
    <dgm:pt modelId="{E8F0E6F4-2E6D-48CD-BBC3-C5E258E41E95}" type="pres">
      <dgm:prSet presAssocID="{80245AB7-AC12-4EC3-B684-A13A6B8BB593}" presName="compNode" presStyleCnt="0"/>
      <dgm:spPr/>
    </dgm:pt>
    <dgm:pt modelId="{0F28B2B9-5270-4EF9-BCCB-AF7F7C2A83F7}" type="pres">
      <dgm:prSet presAssocID="{80245AB7-AC12-4EC3-B684-A13A6B8BB593}" presName="iconBgRect" presStyleLbl="bgShp" presStyleIdx="2" presStyleCnt="4"/>
      <dgm:spPr/>
    </dgm:pt>
    <dgm:pt modelId="{CF93E2CE-9E23-4DC5-A30D-FC3DD14CB86A}" type="pres">
      <dgm:prSet presAssocID="{80245AB7-AC12-4EC3-B684-A13A6B8BB593}"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Mining Tools"/>
        </a:ext>
      </dgm:extLst>
    </dgm:pt>
    <dgm:pt modelId="{2CA4E830-8FA3-4582-B413-FF96F9118F3C}" type="pres">
      <dgm:prSet presAssocID="{80245AB7-AC12-4EC3-B684-A13A6B8BB593}" presName="spaceRect" presStyleCnt="0"/>
      <dgm:spPr/>
    </dgm:pt>
    <dgm:pt modelId="{B9C47375-2A00-4476-A829-910E8FDA525C}" type="pres">
      <dgm:prSet presAssocID="{80245AB7-AC12-4EC3-B684-A13A6B8BB593}" presName="textRect" presStyleLbl="revTx" presStyleIdx="2" presStyleCnt="4">
        <dgm:presLayoutVars>
          <dgm:chMax val="1"/>
          <dgm:chPref val="1"/>
        </dgm:presLayoutVars>
      </dgm:prSet>
      <dgm:spPr/>
    </dgm:pt>
    <dgm:pt modelId="{1496D339-FE17-42C9-A000-ED312A9FCE8A}" type="pres">
      <dgm:prSet presAssocID="{71B79DAB-ADDE-4AFF-9F99-973E333E2AB9}" presName="sibTrans" presStyleCnt="0"/>
      <dgm:spPr/>
    </dgm:pt>
    <dgm:pt modelId="{2AD232C0-FB4E-4396-B5C7-31959362BF0B}" type="pres">
      <dgm:prSet presAssocID="{1FC8F485-7C19-444C-8F6A-F16E3EDC0B35}" presName="compNode" presStyleCnt="0"/>
      <dgm:spPr/>
    </dgm:pt>
    <dgm:pt modelId="{C5372EC0-18BE-41C7-8C1C-EEC2C51A386D}" type="pres">
      <dgm:prSet presAssocID="{1FC8F485-7C19-444C-8F6A-F16E3EDC0B35}" presName="iconBgRect" presStyleLbl="bgShp" presStyleIdx="3" presStyleCnt="4"/>
      <dgm:spPr/>
    </dgm:pt>
    <dgm:pt modelId="{7CAF3631-E031-43D4-9491-6A8645249E84}" type="pres">
      <dgm:prSet presAssocID="{1FC8F485-7C19-444C-8F6A-F16E3EDC0B35}"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Filter"/>
        </a:ext>
      </dgm:extLst>
    </dgm:pt>
    <dgm:pt modelId="{49899A30-AB0A-4CC0-913E-E8A522126164}" type="pres">
      <dgm:prSet presAssocID="{1FC8F485-7C19-444C-8F6A-F16E3EDC0B35}" presName="spaceRect" presStyleCnt="0"/>
      <dgm:spPr/>
    </dgm:pt>
    <dgm:pt modelId="{96F6E1EB-90F9-4F30-B3CA-9057F3C0A5D0}" type="pres">
      <dgm:prSet presAssocID="{1FC8F485-7C19-444C-8F6A-F16E3EDC0B35}" presName="textRect" presStyleLbl="revTx" presStyleIdx="3" presStyleCnt="4">
        <dgm:presLayoutVars>
          <dgm:chMax val="1"/>
          <dgm:chPref val="1"/>
        </dgm:presLayoutVars>
      </dgm:prSet>
      <dgm:spPr/>
    </dgm:pt>
  </dgm:ptLst>
  <dgm:cxnLst>
    <dgm:cxn modelId="{CCA65E18-1310-45B9-A1F1-3AB35271FC6F}" type="presOf" srcId="{9650A314-F579-440B-9942-2BC7E42CBDE5}" destId="{22E8984D-25C7-4A35-A80F-97D317C1AB1D}" srcOrd="0" destOrd="0" presId="urn:microsoft.com/office/officeart/2018/5/layout/IconCircleLabelList"/>
    <dgm:cxn modelId="{3CC0DE2A-31DE-4282-8605-903079473903}" srcId="{B0C30CD1-01E4-4C08-80FE-93977B427AF6}" destId="{9650A314-F579-440B-9942-2BC7E42CBDE5}" srcOrd="1" destOrd="0" parTransId="{85214714-5C15-40F1-AB08-E25EA1488648}" sibTransId="{178001F8-47F7-4E19-A6AD-E26FBB7A7B9F}"/>
    <dgm:cxn modelId="{F083072B-0CB4-4D65-BDF4-D3EDB6B30394}" type="presOf" srcId="{B0C30CD1-01E4-4C08-80FE-93977B427AF6}" destId="{3E35476B-762D-4E0A-97CE-3143676C09D2}" srcOrd="0" destOrd="0" presId="urn:microsoft.com/office/officeart/2018/5/layout/IconCircleLabelList"/>
    <dgm:cxn modelId="{355F0B64-7D29-4C11-90FA-EAF205C6A3EF}" srcId="{B0C30CD1-01E4-4C08-80FE-93977B427AF6}" destId="{80245AB7-AC12-4EC3-B684-A13A6B8BB593}" srcOrd="2" destOrd="0" parTransId="{2247CCD1-7EC1-4820-9422-C028B92E4ED5}" sibTransId="{71B79DAB-ADDE-4AFF-9F99-973E333E2AB9}"/>
    <dgm:cxn modelId="{15D48F65-146A-45C6-B8DC-A0574C6AE790}" srcId="{B0C30CD1-01E4-4C08-80FE-93977B427AF6}" destId="{1FC8F485-7C19-444C-8F6A-F16E3EDC0B35}" srcOrd="3" destOrd="0" parTransId="{A3801464-62CE-4517-9408-994FD46EDE62}" sibTransId="{B5D15CF5-5F2F-4489-803E-EB2829E10CC8}"/>
    <dgm:cxn modelId="{AAF65A50-2827-4836-A1BA-4E2230089B67}" type="presOf" srcId="{3B2D5D8D-547B-494B-9A54-407F2A33AFB7}" destId="{2926476F-B413-4888-B832-341189087208}" srcOrd="0" destOrd="0" presId="urn:microsoft.com/office/officeart/2018/5/layout/IconCircleLabelList"/>
    <dgm:cxn modelId="{38C8B675-6AA4-4E7F-93D8-EC72CD6634FC}" srcId="{B0C30CD1-01E4-4C08-80FE-93977B427AF6}" destId="{3B2D5D8D-547B-494B-9A54-407F2A33AFB7}" srcOrd="0" destOrd="0" parTransId="{F76A9B5D-06AE-4E83-9D85-4C9436FBC89F}" sibTransId="{3E0ED176-9FB8-4904-914A-34908E426925}"/>
    <dgm:cxn modelId="{B39DE98C-CD58-41F8-AC46-CD2F10901C81}" type="presOf" srcId="{1FC8F485-7C19-444C-8F6A-F16E3EDC0B35}" destId="{96F6E1EB-90F9-4F30-B3CA-9057F3C0A5D0}" srcOrd="0" destOrd="0" presId="urn:microsoft.com/office/officeart/2018/5/layout/IconCircleLabelList"/>
    <dgm:cxn modelId="{9AA5CB90-78D6-4DF1-A6F9-EEE55E2511EA}" type="presOf" srcId="{80245AB7-AC12-4EC3-B684-A13A6B8BB593}" destId="{B9C47375-2A00-4476-A829-910E8FDA525C}" srcOrd="0" destOrd="0" presId="urn:microsoft.com/office/officeart/2018/5/layout/IconCircleLabelList"/>
    <dgm:cxn modelId="{C7541398-E0CE-41AC-AD60-9B01704F57AD}" type="presParOf" srcId="{3E35476B-762D-4E0A-97CE-3143676C09D2}" destId="{4F9CF7E3-B277-45FA-B0EE-F3609F181EA6}" srcOrd="0" destOrd="0" presId="urn:microsoft.com/office/officeart/2018/5/layout/IconCircleLabelList"/>
    <dgm:cxn modelId="{D72CA568-DE4C-421C-9898-AD3134F3EF44}" type="presParOf" srcId="{4F9CF7E3-B277-45FA-B0EE-F3609F181EA6}" destId="{8382CA5E-EA03-49BE-BA84-7B6A1EB097CA}" srcOrd="0" destOrd="0" presId="urn:microsoft.com/office/officeart/2018/5/layout/IconCircleLabelList"/>
    <dgm:cxn modelId="{42566069-C355-46AE-94EB-010FCA66DCB1}" type="presParOf" srcId="{4F9CF7E3-B277-45FA-B0EE-F3609F181EA6}" destId="{E8061357-750A-4662-A6DB-E58566DD2C50}" srcOrd="1" destOrd="0" presId="urn:microsoft.com/office/officeart/2018/5/layout/IconCircleLabelList"/>
    <dgm:cxn modelId="{FB1FCC65-77A9-4109-8639-FC92DA367A7D}" type="presParOf" srcId="{4F9CF7E3-B277-45FA-B0EE-F3609F181EA6}" destId="{523B2E0C-26E5-4D1D-BE87-17D8212C6B24}" srcOrd="2" destOrd="0" presId="urn:microsoft.com/office/officeart/2018/5/layout/IconCircleLabelList"/>
    <dgm:cxn modelId="{FE8A58A4-E3A9-48C8-8A08-D4E35DB69F69}" type="presParOf" srcId="{4F9CF7E3-B277-45FA-B0EE-F3609F181EA6}" destId="{2926476F-B413-4888-B832-341189087208}" srcOrd="3" destOrd="0" presId="urn:microsoft.com/office/officeart/2018/5/layout/IconCircleLabelList"/>
    <dgm:cxn modelId="{1AEB2B10-F34F-4965-9996-F6A4AD0FF3A5}" type="presParOf" srcId="{3E35476B-762D-4E0A-97CE-3143676C09D2}" destId="{F3121E05-8F47-4925-B56C-AE1B75B4A081}" srcOrd="1" destOrd="0" presId="urn:microsoft.com/office/officeart/2018/5/layout/IconCircleLabelList"/>
    <dgm:cxn modelId="{33604C02-C26A-4E40-A65C-702C3093D912}" type="presParOf" srcId="{3E35476B-762D-4E0A-97CE-3143676C09D2}" destId="{6D711F57-76E5-460B-AA28-2654902BC814}" srcOrd="2" destOrd="0" presId="urn:microsoft.com/office/officeart/2018/5/layout/IconCircleLabelList"/>
    <dgm:cxn modelId="{65C64C96-A3E0-4EDB-937E-9B28A569EC49}" type="presParOf" srcId="{6D711F57-76E5-460B-AA28-2654902BC814}" destId="{31AC2B91-0000-452B-B4D1-2C8ED1B33052}" srcOrd="0" destOrd="0" presId="urn:microsoft.com/office/officeart/2018/5/layout/IconCircleLabelList"/>
    <dgm:cxn modelId="{B90F560F-D85C-45F6-914F-350AC07C95B1}" type="presParOf" srcId="{6D711F57-76E5-460B-AA28-2654902BC814}" destId="{AC9F5401-23F8-4404-BE75-59BA0D896118}" srcOrd="1" destOrd="0" presId="urn:microsoft.com/office/officeart/2018/5/layout/IconCircleLabelList"/>
    <dgm:cxn modelId="{6603933B-D240-473B-825A-FCD1555694D6}" type="presParOf" srcId="{6D711F57-76E5-460B-AA28-2654902BC814}" destId="{03C84EEA-3DAC-4624-B729-C13DA48C71A5}" srcOrd="2" destOrd="0" presId="urn:microsoft.com/office/officeart/2018/5/layout/IconCircleLabelList"/>
    <dgm:cxn modelId="{D44CCD3D-6DEB-4FF4-8AC0-60D2021BD260}" type="presParOf" srcId="{6D711F57-76E5-460B-AA28-2654902BC814}" destId="{22E8984D-25C7-4A35-A80F-97D317C1AB1D}" srcOrd="3" destOrd="0" presId="urn:microsoft.com/office/officeart/2018/5/layout/IconCircleLabelList"/>
    <dgm:cxn modelId="{FA743211-1906-49CD-9DED-F8059F726665}" type="presParOf" srcId="{3E35476B-762D-4E0A-97CE-3143676C09D2}" destId="{8C439EF8-B877-4027-89F2-CC6E39FD659B}" srcOrd="3" destOrd="0" presId="urn:microsoft.com/office/officeart/2018/5/layout/IconCircleLabelList"/>
    <dgm:cxn modelId="{0E43F3FF-C170-4B24-952B-90E6137BD03A}" type="presParOf" srcId="{3E35476B-762D-4E0A-97CE-3143676C09D2}" destId="{E8F0E6F4-2E6D-48CD-BBC3-C5E258E41E95}" srcOrd="4" destOrd="0" presId="urn:microsoft.com/office/officeart/2018/5/layout/IconCircleLabelList"/>
    <dgm:cxn modelId="{80E4DE2F-B280-4331-850E-FB1081737383}" type="presParOf" srcId="{E8F0E6F4-2E6D-48CD-BBC3-C5E258E41E95}" destId="{0F28B2B9-5270-4EF9-BCCB-AF7F7C2A83F7}" srcOrd="0" destOrd="0" presId="urn:microsoft.com/office/officeart/2018/5/layout/IconCircleLabelList"/>
    <dgm:cxn modelId="{F2EC7EA3-B02A-4247-BE5A-CF9C4BF3807E}" type="presParOf" srcId="{E8F0E6F4-2E6D-48CD-BBC3-C5E258E41E95}" destId="{CF93E2CE-9E23-4DC5-A30D-FC3DD14CB86A}" srcOrd="1" destOrd="0" presId="urn:microsoft.com/office/officeart/2018/5/layout/IconCircleLabelList"/>
    <dgm:cxn modelId="{277B3CE4-1272-4AC8-A842-65FC77AAE230}" type="presParOf" srcId="{E8F0E6F4-2E6D-48CD-BBC3-C5E258E41E95}" destId="{2CA4E830-8FA3-4582-B413-FF96F9118F3C}" srcOrd="2" destOrd="0" presId="urn:microsoft.com/office/officeart/2018/5/layout/IconCircleLabelList"/>
    <dgm:cxn modelId="{E22B7837-BEEA-4158-9AD2-C32CC0C4C7BC}" type="presParOf" srcId="{E8F0E6F4-2E6D-48CD-BBC3-C5E258E41E95}" destId="{B9C47375-2A00-4476-A829-910E8FDA525C}" srcOrd="3" destOrd="0" presId="urn:microsoft.com/office/officeart/2018/5/layout/IconCircleLabelList"/>
    <dgm:cxn modelId="{87F1D50F-AD2F-4B2A-928C-62C2F211A837}" type="presParOf" srcId="{3E35476B-762D-4E0A-97CE-3143676C09D2}" destId="{1496D339-FE17-42C9-A000-ED312A9FCE8A}" srcOrd="5" destOrd="0" presId="urn:microsoft.com/office/officeart/2018/5/layout/IconCircleLabelList"/>
    <dgm:cxn modelId="{1E623817-4D31-4ABF-B0E8-B9421AF43B2F}" type="presParOf" srcId="{3E35476B-762D-4E0A-97CE-3143676C09D2}" destId="{2AD232C0-FB4E-4396-B5C7-31959362BF0B}" srcOrd="6" destOrd="0" presId="urn:microsoft.com/office/officeart/2018/5/layout/IconCircleLabelList"/>
    <dgm:cxn modelId="{B4CE3756-E55E-4FAE-A851-3F92DC2819CC}" type="presParOf" srcId="{2AD232C0-FB4E-4396-B5C7-31959362BF0B}" destId="{C5372EC0-18BE-41C7-8C1C-EEC2C51A386D}" srcOrd="0" destOrd="0" presId="urn:microsoft.com/office/officeart/2018/5/layout/IconCircleLabelList"/>
    <dgm:cxn modelId="{DB11DCC8-7D39-466B-9937-9AFEEFD8D114}" type="presParOf" srcId="{2AD232C0-FB4E-4396-B5C7-31959362BF0B}" destId="{7CAF3631-E031-43D4-9491-6A8645249E84}" srcOrd="1" destOrd="0" presId="urn:microsoft.com/office/officeart/2018/5/layout/IconCircleLabelList"/>
    <dgm:cxn modelId="{DB129BDA-6A61-4673-91E9-68B9E04CA8B2}" type="presParOf" srcId="{2AD232C0-FB4E-4396-B5C7-31959362BF0B}" destId="{49899A30-AB0A-4CC0-913E-E8A522126164}" srcOrd="2" destOrd="0" presId="urn:microsoft.com/office/officeart/2018/5/layout/IconCircleLabelList"/>
    <dgm:cxn modelId="{5B5A7CD0-8707-4277-A7DD-52BEDAEE1FCE}" type="presParOf" srcId="{2AD232C0-FB4E-4396-B5C7-31959362BF0B}" destId="{96F6E1EB-90F9-4F30-B3CA-9057F3C0A5D0}"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3A01221-9B4E-488A-BB1E-D64841A2EEC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6FCEF6E-8ED2-4DCE-9D20-919ED83C9E9A}">
      <dgm:prSet custT="1"/>
      <dgm:spPr/>
      <dgm:t>
        <a:bodyPr/>
        <a:lstStyle/>
        <a:p>
          <a:pPr>
            <a:lnSpc>
              <a:spcPct val="100000"/>
            </a:lnSpc>
            <a:defRPr cap="all"/>
          </a:pPr>
          <a:r>
            <a:rPr lang="en-US" sz="1700"/>
            <a:t>Build the plugin</a:t>
          </a:r>
        </a:p>
      </dgm:t>
    </dgm:pt>
    <dgm:pt modelId="{3C59E32E-2DEB-47CD-B9EA-C1167EBB4D2C}" type="parTrans" cxnId="{86D9CDB0-9C3D-4315-94ED-B2FE62519B95}">
      <dgm:prSet/>
      <dgm:spPr/>
      <dgm:t>
        <a:bodyPr/>
        <a:lstStyle/>
        <a:p>
          <a:endParaRPr lang="en-US"/>
        </a:p>
      </dgm:t>
    </dgm:pt>
    <dgm:pt modelId="{F44FE654-6949-464B-8CE8-9A2000A53D11}" type="sibTrans" cxnId="{86D9CDB0-9C3D-4315-94ED-B2FE62519B95}">
      <dgm:prSet/>
      <dgm:spPr/>
      <dgm:t>
        <a:bodyPr/>
        <a:lstStyle/>
        <a:p>
          <a:endParaRPr lang="en-US"/>
        </a:p>
      </dgm:t>
    </dgm:pt>
    <dgm:pt modelId="{2A816EC1-D680-42EA-BCF0-633C2102E080}">
      <dgm:prSet custT="1"/>
      <dgm:spPr/>
      <dgm:t>
        <a:bodyPr/>
        <a:lstStyle/>
        <a:p>
          <a:pPr>
            <a:lnSpc>
              <a:spcPct val="100000"/>
            </a:lnSpc>
            <a:defRPr cap="all"/>
          </a:pPr>
          <a:r>
            <a:rPr lang="en-US" sz="1700"/>
            <a:t>Register plugin</a:t>
          </a:r>
        </a:p>
      </dgm:t>
    </dgm:pt>
    <dgm:pt modelId="{596865F2-85E7-4ED3-A578-0025373AC11D}" type="parTrans" cxnId="{D89D610D-CBCF-4411-A9C1-C778783ECACE}">
      <dgm:prSet/>
      <dgm:spPr/>
      <dgm:t>
        <a:bodyPr/>
        <a:lstStyle/>
        <a:p>
          <a:endParaRPr lang="en-US"/>
        </a:p>
      </dgm:t>
    </dgm:pt>
    <dgm:pt modelId="{D62CDD43-624E-4CBA-A1BE-C52FE4887BC4}" type="sibTrans" cxnId="{D89D610D-CBCF-4411-A9C1-C778783ECACE}">
      <dgm:prSet/>
      <dgm:spPr/>
      <dgm:t>
        <a:bodyPr/>
        <a:lstStyle/>
        <a:p>
          <a:endParaRPr lang="en-US"/>
        </a:p>
      </dgm:t>
    </dgm:pt>
    <dgm:pt modelId="{6F5F5612-FF4A-47D7-9B02-85E820E78E48}">
      <dgm:prSet custT="1"/>
      <dgm:spPr/>
      <dgm:t>
        <a:bodyPr/>
        <a:lstStyle/>
        <a:p>
          <a:pPr>
            <a:lnSpc>
              <a:spcPct val="100000"/>
            </a:lnSpc>
            <a:defRPr cap="all"/>
          </a:pPr>
          <a:r>
            <a:rPr lang="en-US" sz="1700"/>
            <a:t>Add to solution</a:t>
          </a:r>
        </a:p>
      </dgm:t>
    </dgm:pt>
    <dgm:pt modelId="{4313EAFA-6E52-44B6-BD5A-D7DFB1041ECB}" type="parTrans" cxnId="{7553C245-F98E-4758-A8BA-7B6807D2A9B1}">
      <dgm:prSet/>
      <dgm:spPr/>
      <dgm:t>
        <a:bodyPr/>
        <a:lstStyle/>
        <a:p>
          <a:endParaRPr lang="en-US"/>
        </a:p>
      </dgm:t>
    </dgm:pt>
    <dgm:pt modelId="{C37600E1-654A-4969-9C75-53D6E3E53EA2}" type="sibTrans" cxnId="{7553C245-F98E-4758-A8BA-7B6807D2A9B1}">
      <dgm:prSet/>
      <dgm:spPr/>
      <dgm:t>
        <a:bodyPr/>
        <a:lstStyle/>
        <a:p>
          <a:endParaRPr lang="en-US"/>
        </a:p>
      </dgm:t>
    </dgm:pt>
    <dgm:pt modelId="{86F9CA3E-8D05-49DA-8DA8-B0F003759477}">
      <dgm:prSet custT="1"/>
      <dgm:spPr/>
      <dgm:t>
        <a:bodyPr/>
        <a:lstStyle/>
        <a:p>
          <a:pPr>
            <a:lnSpc>
              <a:spcPct val="100000"/>
            </a:lnSpc>
            <a:defRPr cap="all"/>
          </a:pPr>
          <a:r>
            <a:rPr lang="en-US" sz="1700"/>
            <a:t>Use existing pipelines for CI/CD</a:t>
          </a:r>
        </a:p>
      </dgm:t>
    </dgm:pt>
    <dgm:pt modelId="{1251BEED-CA34-49C4-899D-1C08DCC2A1FB}" type="parTrans" cxnId="{1EE4551A-E7F2-4CC5-8F82-068C14377B6F}">
      <dgm:prSet/>
      <dgm:spPr/>
      <dgm:t>
        <a:bodyPr/>
        <a:lstStyle/>
        <a:p>
          <a:endParaRPr lang="en-US"/>
        </a:p>
      </dgm:t>
    </dgm:pt>
    <dgm:pt modelId="{47D93891-7E26-4DAE-A9A0-D66C05343606}" type="sibTrans" cxnId="{1EE4551A-E7F2-4CC5-8F82-068C14377B6F}">
      <dgm:prSet/>
      <dgm:spPr/>
      <dgm:t>
        <a:bodyPr/>
        <a:lstStyle/>
        <a:p>
          <a:endParaRPr lang="en-US"/>
        </a:p>
      </dgm:t>
    </dgm:pt>
    <dgm:pt modelId="{C542F61A-3637-4344-8F62-B9BA7C12D11A}" type="pres">
      <dgm:prSet presAssocID="{53A01221-9B4E-488A-BB1E-D64841A2EEC2}" presName="root" presStyleCnt="0">
        <dgm:presLayoutVars>
          <dgm:dir/>
          <dgm:resizeHandles val="exact"/>
        </dgm:presLayoutVars>
      </dgm:prSet>
      <dgm:spPr/>
    </dgm:pt>
    <dgm:pt modelId="{FD9A0087-5958-4111-87FC-52253BCBD975}" type="pres">
      <dgm:prSet presAssocID="{D6FCEF6E-8ED2-4DCE-9D20-919ED83C9E9A}" presName="compNode" presStyleCnt="0"/>
      <dgm:spPr/>
    </dgm:pt>
    <dgm:pt modelId="{20C9E0A8-033B-430B-AE20-2E69DA1C59F5}" type="pres">
      <dgm:prSet presAssocID="{D6FCEF6E-8ED2-4DCE-9D20-919ED83C9E9A}" presName="iconBgRect" presStyleLbl="bgShp" presStyleIdx="0" presStyleCnt="4"/>
      <dgm:spPr/>
    </dgm:pt>
    <dgm:pt modelId="{0C1768A3-1DFC-43B3-9FF3-50AEDF0A3CED}" type="pres">
      <dgm:prSet presAssocID="{D6FCEF6E-8ED2-4DCE-9D20-919ED83C9E9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F05BF3FA-3D87-471C-BE15-E23B8598B973}" type="pres">
      <dgm:prSet presAssocID="{D6FCEF6E-8ED2-4DCE-9D20-919ED83C9E9A}" presName="spaceRect" presStyleCnt="0"/>
      <dgm:spPr/>
    </dgm:pt>
    <dgm:pt modelId="{6C0BB8D3-24A9-4EA8-B900-E56900875493}" type="pres">
      <dgm:prSet presAssocID="{D6FCEF6E-8ED2-4DCE-9D20-919ED83C9E9A}" presName="textRect" presStyleLbl="revTx" presStyleIdx="0" presStyleCnt="4">
        <dgm:presLayoutVars>
          <dgm:chMax val="1"/>
          <dgm:chPref val="1"/>
        </dgm:presLayoutVars>
      </dgm:prSet>
      <dgm:spPr/>
    </dgm:pt>
    <dgm:pt modelId="{8A1DAFF3-DA55-44EC-9948-7423838EA16C}" type="pres">
      <dgm:prSet presAssocID="{F44FE654-6949-464B-8CE8-9A2000A53D11}" presName="sibTrans" presStyleCnt="0"/>
      <dgm:spPr/>
    </dgm:pt>
    <dgm:pt modelId="{CFCF7902-8D3C-4AA6-99B5-BA96CE545BDA}" type="pres">
      <dgm:prSet presAssocID="{2A816EC1-D680-42EA-BCF0-633C2102E080}" presName="compNode" presStyleCnt="0"/>
      <dgm:spPr/>
    </dgm:pt>
    <dgm:pt modelId="{A521C972-4873-4154-BDC0-7E9E13BE2F48}" type="pres">
      <dgm:prSet presAssocID="{2A816EC1-D680-42EA-BCF0-633C2102E080}" presName="iconBgRect" presStyleLbl="bgShp" presStyleIdx="1" presStyleCnt="4"/>
      <dgm:spPr/>
    </dgm:pt>
    <dgm:pt modelId="{8FF8E229-1D20-4153-9C51-0F011E076701}" type="pres">
      <dgm:prSet presAssocID="{2A816EC1-D680-42EA-BCF0-633C2102E08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E42D3E3F-C2E4-484C-ABFE-9388D488A343}" type="pres">
      <dgm:prSet presAssocID="{2A816EC1-D680-42EA-BCF0-633C2102E080}" presName="spaceRect" presStyleCnt="0"/>
      <dgm:spPr/>
    </dgm:pt>
    <dgm:pt modelId="{00E83C6F-E96E-4B69-9940-4E887BD23412}" type="pres">
      <dgm:prSet presAssocID="{2A816EC1-D680-42EA-BCF0-633C2102E080}" presName="textRect" presStyleLbl="revTx" presStyleIdx="1" presStyleCnt="4">
        <dgm:presLayoutVars>
          <dgm:chMax val="1"/>
          <dgm:chPref val="1"/>
        </dgm:presLayoutVars>
      </dgm:prSet>
      <dgm:spPr/>
    </dgm:pt>
    <dgm:pt modelId="{B8E40544-EA6B-4CE4-9675-1C5276E91C3E}" type="pres">
      <dgm:prSet presAssocID="{D62CDD43-624E-4CBA-A1BE-C52FE4887BC4}" presName="sibTrans" presStyleCnt="0"/>
      <dgm:spPr/>
    </dgm:pt>
    <dgm:pt modelId="{F53CB51E-5D5C-44A4-9671-A55BE01E3BDD}" type="pres">
      <dgm:prSet presAssocID="{6F5F5612-FF4A-47D7-9B02-85E820E78E48}" presName="compNode" presStyleCnt="0"/>
      <dgm:spPr/>
    </dgm:pt>
    <dgm:pt modelId="{05779C24-0CC6-47A2-A591-943BC8833AE4}" type="pres">
      <dgm:prSet presAssocID="{6F5F5612-FF4A-47D7-9B02-85E820E78E48}" presName="iconBgRect" presStyleLbl="bgShp" presStyleIdx="2" presStyleCnt="4"/>
      <dgm:spPr/>
    </dgm:pt>
    <dgm:pt modelId="{5C776BD7-23A5-47B7-A16F-7B3BEAA62D02}" type="pres">
      <dgm:prSet presAssocID="{6F5F5612-FF4A-47D7-9B02-85E820E78E4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d"/>
        </a:ext>
      </dgm:extLst>
    </dgm:pt>
    <dgm:pt modelId="{C49C6B00-DB2B-4D30-9326-53423BDB768A}" type="pres">
      <dgm:prSet presAssocID="{6F5F5612-FF4A-47D7-9B02-85E820E78E48}" presName="spaceRect" presStyleCnt="0"/>
      <dgm:spPr/>
    </dgm:pt>
    <dgm:pt modelId="{E4AC1A1B-04F7-4E8B-A00B-205F6DF0137C}" type="pres">
      <dgm:prSet presAssocID="{6F5F5612-FF4A-47D7-9B02-85E820E78E48}" presName="textRect" presStyleLbl="revTx" presStyleIdx="2" presStyleCnt="4">
        <dgm:presLayoutVars>
          <dgm:chMax val="1"/>
          <dgm:chPref val="1"/>
        </dgm:presLayoutVars>
      </dgm:prSet>
      <dgm:spPr/>
    </dgm:pt>
    <dgm:pt modelId="{7C480C62-136F-46CC-95C1-DF07C9BD0947}" type="pres">
      <dgm:prSet presAssocID="{C37600E1-654A-4969-9C75-53D6E3E53EA2}" presName="sibTrans" presStyleCnt="0"/>
      <dgm:spPr/>
    </dgm:pt>
    <dgm:pt modelId="{238F0F9A-97D9-4BF1-966B-ABEE6A8E1618}" type="pres">
      <dgm:prSet presAssocID="{86F9CA3E-8D05-49DA-8DA8-B0F003759477}" presName="compNode" presStyleCnt="0"/>
      <dgm:spPr/>
    </dgm:pt>
    <dgm:pt modelId="{9F4260C6-132E-46DA-8686-C64697D41878}" type="pres">
      <dgm:prSet presAssocID="{86F9CA3E-8D05-49DA-8DA8-B0F003759477}" presName="iconBgRect" presStyleLbl="bgShp" presStyleIdx="3" presStyleCnt="4"/>
      <dgm:spPr/>
    </dgm:pt>
    <dgm:pt modelId="{366800E9-02E8-4B3E-8F50-4116DEFD300E}" type="pres">
      <dgm:prSet presAssocID="{86F9CA3E-8D05-49DA-8DA8-B0F00375947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mputer"/>
        </a:ext>
      </dgm:extLst>
    </dgm:pt>
    <dgm:pt modelId="{B8D6AF49-3B47-4D5D-A38A-564B00619C28}" type="pres">
      <dgm:prSet presAssocID="{86F9CA3E-8D05-49DA-8DA8-B0F003759477}" presName="spaceRect" presStyleCnt="0"/>
      <dgm:spPr/>
    </dgm:pt>
    <dgm:pt modelId="{A1F9CFBB-B988-4C42-9AA3-9BDE62FA88D6}" type="pres">
      <dgm:prSet presAssocID="{86F9CA3E-8D05-49DA-8DA8-B0F003759477}" presName="textRect" presStyleLbl="revTx" presStyleIdx="3" presStyleCnt="4">
        <dgm:presLayoutVars>
          <dgm:chMax val="1"/>
          <dgm:chPref val="1"/>
        </dgm:presLayoutVars>
      </dgm:prSet>
      <dgm:spPr/>
    </dgm:pt>
  </dgm:ptLst>
  <dgm:cxnLst>
    <dgm:cxn modelId="{D9200504-98CD-419B-A1DD-3B15506FD086}" type="presOf" srcId="{2A816EC1-D680-42EA-BCF0-633C2102E080}" destId="{00E83C6F-E96E-4B69-9940-4E887BD23412}" srcOrd="0" destOrd="0" presId="urn:microsoft.com/office/officeart/2018/5/layout/IconCircleLabelList"/>
    <dgm:cxn modelId="{D89D610D-CBCF-4411-A9C1-C778783ECACE}" srcId="{53A01221-9B4E-488A-BB1E-D64841A2EEC2}" destId="{2A816EC1-D680-42EA-BCF0-633C2102E080}" srcOrd="1" destOrd="0" parTransId="{596865F2-85E7-4ED3-A578-0025373AC11D}" sibTransId="{D62CDD43-624E-4CBA-A1BE-C52FE4887BC4}"/>
    <dgm:cxn modelId="{1EE4551A-E7F2-4CC5-8F82-068C14377B6F}" srcId="{53A01221-9B4E-488A-BB1E-D64841A2EEC2}" destId="{86F9CA3E-8D05-49DA-8DA8-B0F003759477}" srcOrd="3" destOrd="0" parTransId="{1251BEED-CA34-49C4-899D-1C08DCC2A1FB}" sibTransId="{47D93891-7E26-4DAE-A9A0-D66C05343606}"/>
    <dgm:cxn modelId="{B4EB3B34-17F8-47FF-983C-BA9C2CDB46BB}" type="presOf" srcId="{6F5F5612-FF4A-47D7-9B02-85E820E78E48}" destId="{E4AC1A1B-04F7-4E8B-A00B-205F6DF0137C}" srcOrd="0" destOrd="0" presId="urn:microsoft.com/office/officeart/2018/5/layout/IconCircleLabelList"/>
    <dgm:cxn modelId="{7553C245-F98E-4758-A8BA-7B6807D2A9B1}" srcId="{53A01221-9B4E-488A-BB1E-D64841A2EEC2}" destId="{6F5F5612-FF4A-47D7-9B02-85E820E78E48}" srcOrd="2" destOrd="0" parTransId="{4313EAFA-6E52-44B6-BD5A-D7DFB1041ECB}" sibTransId="{C37600E1-654A-4969-9C75-53D6E3E53EA2}"/>
    <dgm:cxn modelId="{D1367184-A34B-4E62-87E8-97C2BDBB9FF1}" type="presOf" srcId="{86F9CA3E-8D05-49DA-8DA8-B0F003759477}" destId="{A1F9CFBB-B988-4C42-9AA3-9BDE62FA88D6}" srcOrd="0" destOrd="0" presId="urn:microsoft.com/office/officeart/2018/5/layout/IconCircleLabelList"/>
    <dgm:cxn modelId="{C3630290-D44C-4FA6-83C5-398B48BEA744}" type="presOf" srcId="{D6FCEF6E-8ED2-4DCE-9D20-919ED83C9E9A}" destId="{6C0BB8D3-24A9-4EA8-B900-E56900875493}" srcOrd="0" destOrd="0" presId="urn:microsoft.com/office/officeart/2018/5/layout/IconCircleLabelList"/>
    <dgm:cxn modelId="{86D9CDB0-9C3D-4315-94ED-B2FE62519B95}" srcId="{53A01221-9B4E-488A-BB1E-D64841A2EEC2}" destId="{D6FCEF6E-8ED2-4DCE-9D20-919ED83C9E9A}" srcOrd="0" destOrd="0" parTransId="{3C59E32E-2DEB-47CD-B9EA-C1167EBB4D2C}" sibTransId="{F44FE654-6949-464B-8CE8-9A2000A53D11}"/>
    <dgm:cxn modelId="{18BB65D8-487B-402F-8D0A-7EA527195BB1}" type="presOf" srcId="{53A01221-9B4E-488A-BB1E-D64841A2EEC2}" destId="{C542F61A-3637-4344-8F62-B9BA7C12D11A}" srcOrd="0" destOrd="0" presId="urn:microsoft.com/office/officeart/2018/5/layout/IconCircleLabelList"/>
    <dgm:cxn modelId="{169CE4D5-16AC-48E7-812A-A0FAAAB2E178}" type="presParOf" srcId="{C542F61A-3637-4344-8F62-B9BA7C12D11A}" destId="{FD9A0087-5958-4111-87FC-52253BCBD975}" srcOrd="0" destOrd="0" presId="urn:microsoft.com/office/officeart/2018/5/layout/IconCircleLabelList"/>
    <dgm:cxn modelId="{AFA16BBC-4798-4B75-8F0F-E26E23AC93C3}" type="presParOf" srcId="{FD9A0087-5958-4111-87FC-52253BCBD975}" destId="{20C9E0A8-033B-430B-AE20-2E69DA1C59F5}" srcOrd="0" destOrd="0" presId="urn:microsoft.com/office/officeart/2018/5/layout/IconCircleLabelList"/>
    <dgm:cxn modelId="{C5896F8B-2841-424D-A62C-FBD5CA2F8219}" type="presParOf" srcId="{FD9A0087-5958-4111-87FC-52253BCBD975}" destId="{0C1768A3-1DFC-43B3-9FF3-50AEDF0A3CED}" srcOrd="1" destOrd="0" presId="urn:microsoft.com/office/officeart/2018/5/layout/IconCircleLabelList"/>
    <dgm:cxn modelId="{9DD4EC6E-6050-441B-857D-1C765BC11C3B}" type="presParOf" srcId="{FD9A0087-5958-4111-87FC-52253BCBD975}" destId="{F05BF3FA-3D87-471C-BE15-E23B8598B973}" srcOrd="2" destOrd="0" presId="urn:microsoft.com/office/officeart/2018/5/layout/IconCircleLabelList"/>
    <dgm:cxn modelId="{EA308F46-DF8B-4E55-B133-C573A9C9586A}" type="presParOf" srcId="{FD9A0087-5958-4111-87FC-52253BCBD975}" destId="{6C0BB8D3-24A9-4EA8-B900-E56900875493}" srcOrd="3" destOrd="0" presId="urn:microsoft.com/office/officeart/2018/5/layout/IconCircleLabelList"/>
    <dgm:cxn modelId="{68AD65F2-039C-4EC7-BE06-30C3F502E968}" type="presParOf" srcId="{C542F61A-3637-4344-8F62-B9BA7C12D11A}" destId="{8A1DAFF3-DA55-44EC-9948-7423838EA16C}" srcOrd="1" destOrd="0" presId="urn:microsoft.com/office/officeart/2018/5/layout/IconCircleLabelList"/>
    <dgm:cxn modelId="{BB05D037-B8FF-4AFA-9CEE-5D6EE9FEF7CA}" type="presParOf" srcId="{C542F61A-3637-4344-8F62-B9BA7C12D11A}" destId="{CFCF7902-8D3C-4AA6-99B5-BA96CE545BDA}" srcOrd="2" destOrd="0" presId="urn:microsoft.com/office/officeart/2018/5/layout/IconCircleLabelList"/>
    <dgm:cxn modelId="{6F28CA52-89F6-4231-89F2-F5A31256CEA5}" type="presParOf" srcId="{CFCF7902-8D3C-4AA6-99B5-BA96CE545BDA}" destId="{A521C972-4873-4154-BDC0-7E9E13BE2F48}" srcOrd="0" destOrd="0" presId="urn:microsoft.com/office/officeart/2018/5/layout/IconCircleLabelList"/>
    <dgm:cxn modelId="{9B252026-A722-4F0C-AFB5-2FAFBBA04C96}" type="presParOf" srcId="{CFCF7902-8D3C-4AA6-99B5-BA96CE545BDA}" destId="{8FF8E229-1D20-4153-9C51-0F011E076701}" srcOrd="1" destOrd="0" presId="urn:microsoft.com/office/officeart/2018/5/layout/IconCircleLabelList"/>
    <dgm:cxn modelId="{83EF23D3-3F37-47C9-A6A9-5113DF609996}" type="presParOf" srcId="{CFCF7902-8D3C-4AA6-99B5-BA96CE545BDA}" destId="{E42D3E3F-C2E4-484C-ABFE-9388D488A343}" srcOrd="2" destOrd="0" presId="urn:microsoft.com/office/officeart/2018/5/layout/IconCircleLabelList"/>
    <dgm:cxn modelId="{AEDB95FC-A220-4313-A086-2DC8E3F6465C}" type="presParOf" srcId="{CFCF7902-8D3C-4AA6-99B5-BA96CE545BDA}" destId="{00E83C6F-E96E-4B69-9940-4E887BD23412}" srcOrd="3" destOrd="0" presId="urn:microsoft.com/office/officeart/2018/5/layout/IconCircleLabelList"/>
    <dgm:cxn modelId="{9EC2CEFE-072B-4CB1-8CA5-28386A34EA9C}" type="presParOf" srcId="{C542F61A-3637-4344-8F62-B9BA7C12D11A}" destId="{B8E40544-EA6B-4CE4-9675-1C5276E91C3E}" srcOrd="3" destOrd="0" presId="urn:microsoft.com/office/officeart/2018/5/layout/IconCircleLabelList"/>
    <dgm:cxn modelId="{370FA64F-35DB-4329-9556-A9A78C83CE33}" type="presParOf" srcId="{C542F61A-3637-4344-8F62-B9BA7C12D11A}" destId="{F53CB51E-5D5C-44A4-9671-A55BE01E3BDD}" srcOrd="4" destOrd="0" presId="urn:microsoft.com/office/officeart/2018/5/layout/IconCircleLabelList"/>
    <dgm:cxn modelId="{E728AA96-662F-4516-A4A4-552D4D6B6116}" type="presParOf" srcId="{F53CB51E-5D5C-44A4-9671-A55BE01E3BDD}" destId="{05779C24-0CC6-47A2-A591-943BC8833AE4}" srcOrd="0" destOrd="0" presId="urn:microsoft.com/office/officeart/2018/5/layout/IconCircleLabelList"/>
    <dgm:cxn modelId="{FCAACFAF-E43F-4504-9B5E-44B6181B4170}" type="presParOf" srcId="{F53CB51E-5D5C-44A4-9671-A55BE01E3BDD}" destId="{5C776BD7-23A5-47B7-A16F-7B3BEAA62D02}" srcOrd="1" destOrd="0" presId="urn:microsoft.com/office/officeart/2018/5/layout/IconCircleLabelList"/>
    <dgm:cxn modelId="{E22FCF0A-3C2C-4600-8ACF-317496B64115}" type="presParOf" srcId="{F53CB51E-5D5C-44A4-9671-A55BE01E3BDD}" destId="{C49C6B00-DB2B-4D30-9326-53423BDB768A}" srcOrd="2" destOrd="0" presId="urn:microsoft.com/office/officeart/2018/5/layout/IconCircleLabelList"/>
    <dgm:cxn modelId="{4EC30711-54AE-4577-9EE0-D69DAD42805C}" type="presParOf" srcId="{F53CB51E-5D5C-44A4-9671-A55BE01E3BDD}" destId="{E4AC1A1B-04F7-4E8B-A00B-205F6DF0137C}" srcOrd="3" destOrd="0" presId="urn:microsoft.com/office/officeart/2018/5/layout/IconCircleLabelList"/>
    <dgm:cxn modelId="{F421BEB1-4CC8-4E89-96A8-CF293E32E86C}" type="presParOf" srcId="{C542F61A-3637-4344-8F62-B9BA7C12D11A}" destId="{7C480C62-136F-46CC-95C1-DF07C9BD0947}" srcOrd="5" destOrd="0" presId="urn:microsoft.com/office/officeart/2018/5/layout/IconCircleLabelList"/>
    <dgm:cxn modelId="{78D255C5-B664-4AE9-8453-0A08B7D24613}" type="presParOf" srcId="{C542F61A-3637-4344-8F62-B9BA7C12D11A}" destId="{238F0F9A-97D9-4BF1-966B-ABEE6A8E1618}" srcOrd="6" destOrd="0" presId="urn:microsoft.com/office/officeart/2018/5/layout/IconCircleLabelList"/>
    <dgm:cxn modelId="{BDB606BE-3D19-4752-B70F-961E0EC9C864}" type="presParOf" srcId="{238F0F9A-97D9-4BF1-966B-ABEE6A8E1618}" destId="{9F4260C6-132E-46DA-8686-C64697D41878}" srcOrd="0" destOrd="0" presId="urn:microsoft.com/office/officeart/2018/5/layout/IconCircleLabelList"/>
    <dgm:cxn modelId="{4212CFC4-6BB9-4D33-9C38-345E621ABB1C}" type="presParOf" srcId="{238F0F9A-97D9-4BF1-966B-ABEE6A8E1618}" destId="{366800E9-02E8-4B3E-8F50-4116DEFD300E}" srcOrd="1" destOrd="0" presId="urn:microsoft.com/office/officeart/2018/5/layout/IconCircleLabelList"/>
    <dgm:cxn modelId="{3C70D4A0-86D3-46DA-82FB-D639A5490550}" type="presParOf" srcId="{238F0F9A-97D9-4BF1-966B-ABEE6A8E1618}" destId="{B8D6AF49-3B47-4D5D-A38A-564B00619C28}" srcOrd="2" destOrd="0" presId="urn:microsoft.com/office/officeart/2018/5/layout/IconCircleLabelList"/>
    <dgm:cxn modelId="{9D28C30B-53C9-46FB-B882-CAB9367F3FD1}" type="presParOf" srcId="{238F0F9A-97D9-4BF1-966B-ABEE6A8E1618}" destId="{A1F9CFBB-B988-4C42-9AA3-9BDE62FA88D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4371" y="0"/>
          <a:ext cx="2544542" cy="668421"/>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338582" y="0"/>
        <a:ext cx="1876121" cy="668421"/>
      </dsp:txXfrm>
    </dsp:sp>
    <dsp:sp modelId="{782221C6-1BC7-4268-8008-6F7806055A7E}">
      <dsp:nvSpPr>
        <dsp:cNvPr id="0" name=""/>
        <dsp:cNvSpPr/>
      </dsp:nvSpPr>
      <dsp:spPr>
        <a:xfrm>
          <a:off x="2294459" y="0"/>
          <a:ext cx="2544542"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628670" y="0"/>
        <a:ext cx="1876121" cy="668421"/>
      </dsp:txXfrm>
    </dsp:sp>
    <dsp:sp modelId="{55C41176-0155-4D93-8322-CE84F636E104}">
      <dsp:nvSpPr>
        <dsp:cNvPr id="0" name=""/>
        <dsp:cNvSpPr/>
      </dsp:nvSpPr>
      <dsp:spPr>
        <a:xfrm>
          <a:off x="4584546" y="0"/>
          <a:ext cx="2544542" cy="668421"/>
        </a:xfrm>
        <a:prstGeom prst="chevron">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918757" y="0"/>
        <a:ext cx="1876121" cy="668421"/>
      </dsp:txXfrm>
    </dsp:sp>
    <dsp:sp modelId="{64A210BB-6EED-4293-A1F1-DDC7312CA022}">
      <dsp:nvSpPr>
        <dsp:cNvPr id="0" name=""/>
        <dsp:cNvSpPr/>
      </dsp:nvSpPr>
      <dsp:spPr>
        <a:xfrm>
          <a:off x="6879005" y="0"/>
          <a:ext cx="2544542" cy="668421"/>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7213216" y="0"/>
        <a:ext cx="1876121" cy="66842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D9D70-BD52-4A0C-8005-E8EE56BC23D9}">
      <dsp:nvSpPr>
        <dsp:cNvPr id="0" name=""/>
        <dsp:cNvSpPr/>
      </dsp:nvSpPr>
      <dsp:spPr>
        <a:xfrm>
          <a:off x="592801" y="55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06EF8C-CB92-4493-A603-A80C203DCA5F}">
      <dsp:nvSpPr>
        <dsp:cNvPr id="0" name=""/>
        <dsp:cNvSpPr/>
      </dsp:nvSpPr>
      <dsp:spPr>
        <a:xfrm>
          <a:off x="826801" y="791713"/>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C419F1-A536-4A71-9B4D-9A86BFB062F0}">
      <dsp:nvSpPr>
        <dsp:cNvPr id="0" name=""/>
        <dsp:cNvSpPr/>
      </dsp:nvSpPr>
      <dsp:spPr>
        <a:xfrm>
          <a:off x="241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Build the Plugin</a:t>
          </a:r>
        </a:p>
      </dsp:txBody>
      <dsp:txXfrm>
        <a:off x="241801" y="1997713"/>
        <a:ext cx="1800000" cy="720000"/>
      </dsp:txXfrm>
    </dsp:sp>
    <dsp:sp modelId="{A23AFE43-EB86-4250-915A-639D30CCDBF7}">
      <dsp:nvSpPr>
        <dsp:cNvPr id="0" name=""/>
        <dsp:cNvSpPr/>
      </dsp:nvSpPr>
      <dsp:spPr>
        <a:xfrm>
          <a:off x="2707801" y="557713"/>
          <a:ext cx="1098000" cy="109800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8AE41F-97E2-41B2-9F41-64B77A0147EF}">
      <dsp:nvSpPr>
        <dsp:cNvPr id="0" name=""/>
        <dsp:cNvSpPr/>
      </dsp:nvSpPr>
      <dsp:spPr>
        <a:xfrm>
          <a:off x="2941801" y="791713"/>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EC9B89-8F38-4F61-9A48-E5546D40AF04}">
      <dsp:nvSpPr>
        <dsp:cNvPr id="0" name=""/>
        <dsp:cNvSpPr/>
      </dsp:nvSpPr>
      <dsp:spPr>
        <a:xfrm>
          <a:off x="2356801"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Register the Plugin</a:t>
          </a:r>
        </a:p>
      </dsp:txBody>
      <dsp:txXfrm>
        <a:off x="2356801" y="1997713"/>
        <a:ext cx="1800000" cy="720000"/>
      </dsp:txXfrm>
    </dsp:sp>
    <dsp:sp modelId="{3A50F3E0-09A4-4C23-9024-C56299B99743}">
      <dsp:nvSpPr>
        <dsp:cNvPr id="0" name=""/>
        <dsp:cNvSpPr/>
      </dsp:nvSpPr>
      <dsp:spPr>
        <a:xfrm>
          <a:off x="4822802" y="557713"/>
          <a:ext cx="1098000" cy="109800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676A4D-FA66-481E-81D2-52485F0C516F}">
      <dsp:nvSpPr>
        <dsp:cNvPr id="0" name=""/>
        <dsp:cNvSpPr/>
      </dsp:nvSpPr>
      <dsp:spPr>
        <a:xfrm>
          <a:off x="5056802" y="791713"/>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4B562A-1DA0-41E9-A5F0-40686F003AAB}">
      <dsp:nvSpPr>
        <dsp:cNvPr id="0" name=""/>
        <dsp:cNvSpPr/>
      </dsp:nvSpPr>
      <dsp:spPr>
        <a:xfrm>
          <a:off x="4471802" y="199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(Clone) Solution to Source</a:t>
          </a:r>
        </a:p>
      </dsp:txBody>
      <dsp:txXfrm>
        <a:off x="4471802" y="1997713"/>
        <a:ext cx="1800000" cy="720000"/>
      </dsp:txXfrm>
    </dsp:sp>
    <dsp:sp modelId="{2FA64536-582F-4172-B1E3-2206E7AFB962}">
      <dsp:nvSpPr>
        <dsp:cNvPr id="0" name=""/>
        <dsp:cNvSpPr/>
      </dsp:nvSpPr>
      <dsp:spPr>
        <a:xfrm>
          <a:off x="592801" y="3167713"/>
          <a:ext cx="1098000" cy="109800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13DB33-3232-4FFC-96B4-0BDB7D0C61DD}">
      <dsp:nvSpPr>
        <dsp:cNvPr id="0" name=""/>
        <dsp:cNvSpPr/>
      </dsp:nvSpPr>
      <dsp:spPr>
        <a:xfrm>
          <a:off x="826801" y="3401713"/>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B67260-99F8-4C1D-A580-AC06C4875E10}">
      <dsp:nvSpPr>
        <dsp:cNvPr id="0" name=""/>
        <dsp:cNvSpPr/>
      </dsp:nvSpPr>
      <dsp:spPr>
        <a:xfrm>
          <a:off x="241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Add to Solution</a:t>
          </a:r>
        </a:p>
      </dsp:txBody>
      <dsp:txXfrm>
        <a:off x="241801" y="4607713"/>
        <a:ext cx="1800000" cy="720000"/>
      </dsp:txXfrm>
    </dsp:sp>
    <dsp:sp modelId="{223D921D-FD5B-4F80-B403-035312C1837D}">
      <dsp:nvSpPr>
        <dsp:cNvPr id="0" name=""/>
        <dsp:cNvSpPr/>
      </dsp:nvSpPr>
      <dsp:spPr>
        <a:xfrm>
          <a:off x="2707801" y="3167713"/>
          <a:ext cx="1098000" cy="109800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8847C0-EC34-4B5B-A56A-9D15C4474E9D}">
      <dsp:nvSpPr>
        <dsp:cNvPr id="0" name=""/>
        <dsp:cNvSpPr/>
      </dsp:nvSpPr>
      <dsp:spPr>
        <a:xfrm>
          <a:off x="2941801" y="3401713"/>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E606F6-6E75-4150-AD8B-153A0565157A}">
      <dsp:nvSpPr>
        <dsp:cNvPr id="0" name=""/>
        <dsp:cNvSpPr/>
      </dsp:nvSpPr>
      <dsp:spPr>
        <a:xfrm>
          <a:off x="2356801"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Add Reference to CDS Proj</a:t>
          </a:r>
        </a:p>
      </dsp:txBody>
      <dsp:txXfrm>
        <a:off x="2356801" y="4607713"/>
        <a:ext cx="1800000" cy="720000"/>
      </dsp:txXfrm>
    </dsp:sp>
    <dsp:sp modelId="{3F4B8CE5-E6C0-4440-87B6-1A1F7E3B4AE7}">
      <dsp:nvSpPr>
        <dsp:cNvPr id="0" name=""/>
        <dsp:cNvSpPr/>
      </dsp:nvSpPr>
      <dsp:spPr>
        <a:xfrm>
          <a:off x="4822802" y="3167713"/>
          <a:ext cx="1098000" cy="109800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789E9-46A2-47AD-A182-10B24C4EA111}">
      <dsp:nvSpPr>
        <dsp:cNvPr id="0" name=""/>
        <dsp:cNvSpPr/>
      </dsp:nvSpPr>
      <dsp:spPr>
        <a:xfrm>
          <a:off x="5056802" y="3401713"/>
          <a:ext cx="630000" cy="63000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DEBC14-9B16-420A-865B-0D7398240494}">
      <dsp:nvSpPr>
        <dsp:cNvPr id="0" name=""/>
        <dsp:cNvSpPr/>
      </dsp:nvSpPr>
      <dsp:spPr>
        <a:xfrm>
          <a:off x="4471802" y="460771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90000"/>
            </a:lnSpc>
            <a:spcBef>
              <a:spcPct val="0"/>
            </a:spcBef>
            <a:spcAft>
              <a:spcPct val="35000"/>
            </a:spcAft>
            <a:buNone/>
            <a:defRPr cap="all"/>
          </a:pPr>
          <a:r>
            <a:rPr lang="en-US" sz="1600" kern="1200"/>
            <a:t>Modify Build Pipeline to use the new Build Model</a:t>
          </a:r>
        </a:p>
      </dsp:txBody>
      <dsp:txXfrm>
        <a:off x="4471802" y="4607713"/>
        <a:ext cx="1800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2A4A48-26FA-4A90-A0D3-6B1E656810C1}">
      <dsp:nvSpPr>
        <dsp:cNvPr id="0" name=""/>
        <dsp:cNvSpPr/>
      </dsp:nvSpPr>
      <dsp:spPr>
        <a:xfrm>
          <a:off x="0" y="4597"/>
          <a:ext cx="6513603" cy="97937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9712EC-88DB-464A-8C50-680452A8A20E}">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2B73B1-A79E-4D0B-9584-BBB5CECC887D}">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Environments as Azure DevOps variable</a:t>
          </a:r>
        </a:p>
      </dsp:txBody>
      <dsp:txXfrm>
        <a:off x="1131174" y="4597"/>
        <a:ext cx="5382429" cy="979371"/>
      </dsp:txXfrm>
    </dsp:sp>
    <dsp:sp modelId="{36BB13A8-FD92-4C46-8681-0B0CA9FA1A0B}">
      <dsp:nvSpPr>
        <dsp:cNvPr id="0" name=""/>
        <dsp:cNvSpPr/>
      </dsp:nvSpPr>
      <dsp:spPr>
        <a:xfrm>
          <a:off x="0" y="1228812"/>
          <a:ext cx="6513603" cy="97937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929DF2-FE6B-49D8-BFDD-E65BA5545910}">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160B69-8449-4A09-B8D9-015AE704C444}">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Support for both Dynamics 365 CE &amp; CDS Environments</a:t>
          </a:r>
        </a:p>
      </dsp:txBody>
      <dsp:txXfrm>
        <a:off x="1131174" y="1228812"/>
        <a:ext cx="5382429" cy="979371"/>
      </dsp:txXfrm>
    </dsp:sp>
    <dsp:sp modelId="{844E3D6A-1BFC-4FDD-B777-D7BD492CF53D}">
      <dsp:nvSpPr>
        <dsp:cNvPr id="0" name=""/>
        <dsp:cNvSpPr/>
      </dsp:nvSpPr>
      <dsp:spPr>
        <a:xfrm>
          <a:off x="0" y="2453027"/>
          <a:ext cx="6513603" cy="97937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FBF9A-B24C-41F3-A3E9-1CDE83868825}">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925F9D-3D1B-4D0A-9AA5-53A4CB7B9ECA}">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Service Principals Auth</a:t>
          </a:r>
        </a:p>
      </dsp:txBody>
      <dsp:txXfrm>
        <a:off x="1131174" y="2453027"/>
        <a:ext cx="5382429" cy="979371"/>
      </dsp:txXfrm>
    </dsp:sp>
    <dsp:sp modelId="{72AD78B3-9917-48F0-AE61-D84059E422D1}">
      <dsp:nvSpPr>
        <dsp:cNvPr id="0" name=""/>
        <dsp:cNvSpPr/>
      </dsp:nvSpPr>
      <dsp:spPr>
        <a:xfrm>
          <a:off x="0" y="3677241"/>
          <a:ext cx="6513603" cy="97937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0A225-BFD1-4D85-B2F8-0E82845F73E1}">
      <dsp:nvSpPr>
        <dsp:cNvPr id="0" name=""/>
        <dsp:cNvSpPr/>
      </dsp:nvSpPr>
      <dsp:spPr>
        <a:xfrm>
          <a:off x="296259" y="3897600"/>
          <a:ext cx="538654" cy="53865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4AA4AF-F14A-44BC-97F9-C6BFD37FB260}">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Async Solution Import</a:t>
          </a:r>
        </a:p>
      </dsp:txBody>
      <dsp:txXfrm>
        <a:off x="1131174" y="3677241"/>
        <a:ext cx="5382429" cy="979371"/>
      </dsp:txXfrm>
    </dsp:sp>
    <dsp:sp modelId="{CF172A7E-975D-49EB-A3B4-F7241C43A01F}">
      <dsp:nvSpPr>
        <dsp:cNvPr id="0" name=""/>
        <dsp:cNvSpPr/>
      </dsp:nvSpPr>
      <dsp:spPr>
        <a:xfrm>
          <a:off x="0" y="4901456"/>
          <a:ext cx="6513603" cy="97937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1C1DE-BE78-4971-8B53-D72DF7B03537}">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B607D0-1628-4EEA-927D-115FB686689E}">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AppSource Deployment Task</a:t>
          </a:r>
        </a:p>
      </dsp:txBody>
      <dsp:txXfrm>
        <a:off x="1131174" y="4901456"/>
        <a:ext cx="5382429" cy="97937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E72CCE-C5D6-43BF-8F70-09FC749F86EF}">
      <dsp:nvSpPr>
        <dsp:cNvPr id="0" name=""/>
        <dsp:cNvSpPr/>
      </dsp:nvSpPr>
      <dsp:spPr>
        <a:xfrm>
          <a:off x="283963" y="1037507"/>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0D608A-C136-4333-B60F-ADCECD9FE21D}">
      <dsp:nvSpPr>
        <dsp:cNvPr id="0" name=""/>
        <dsp:cNvSpPr/>
      </dsp:nvSpPr>
      <dsp:spPr>
        <a:xfrm>
          <a:off x="470888" y="1224433"/>
          <a:ext cx="503261" cy="5032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F018B2-ADE1-4B03-84FA-6DBF9E1D71BC}">
      <dsp:nvSpPr>
        <dsp:cNvPr id="0" name=""/>
        <dsp:cNvSpPr/>
      </dsp:nvSpPr>
      <dsp:spPr>
        <a:xfrm>
          <a:off x="3574"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DevOps: Why should you care</a:t>
          </a:r>
        </a:p>
      </dsp:txBody>
      <dsp:txXfrm>
        <a:off x="3574" y="2187820"/>
        <a:ext cx="1437890" cy="575156"/>
      </dsp:txXfrm>
    </dsp:sp>
    <dsp:sp modelId="{000319F2-CA03-46DD-BDFA-A92F6336D9E2}">
      <dsp:nvSpPr>
        <dsp:cNvPr id="0" name=""/>
        <dsp:cNvSpPr/>
      </dsp:nvSpPr>
      <dsp:spPr>
        <a:xfrm>
          <a:off x="1973484" y="1037507"/>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6F7918-AB63-45F3-B763-EA8C606E0B7C}">
      <dsp:nvSpPr>
        <dsp:cNvPr id="0" name=""/>
        <dsp:cNvSpPr/>
      </dsp:nvSpPr>
      <dsp:spPr>
        <a:xfrm>
          <a:off x="2160410" y="1224433"/>
          <a:ext cx="503261" cy="5032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25C38C-2D57-465B-88FB-7D597599B132}">
      <dsp:nvSpPr>
        <dsp:cNvPr id="0" name=""/>
        <dsp:cNvSpPr/>
      </dsp:nvSpPr>
      <dsp:spPr>
        <a:xfrm>
          <a:off x="1693095" y="218782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What is Azure DevOps: Getting Started</a:t>
          </a:r>
        </a:p>
      </dsp:txBody>
      <dsp:txXfrm>
        <a:off x="1693095" y="2187820"/>
        <a:ext cx="1437890" cy="575156"/>
      </dsp:txXfrm>
    </dsp:sp>
    <dsp:sp modelId="{B52C7570-D7D9-4E3A-8483-D80E705CAD5E}">
      <dsp:nvSpPr>
        <dsp:cNvPr id="0" name=""/>
        <dsp:cNvSpPr/>
      </dsp:nvSpPr>
      <dsp:spPr>
        <a:xfrm>
          <a:off x="5257554" y="1029192"/>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853DD1-3F0D-4EDE-9BEA-F1601431BED3}">
      <dsp:nvSpPr>
        <dsp:cNvPr id="0" name=""/>
        <dsp:cNvSpPr/>
      </dsp:nvSpPr>
      <dsp:spPr>
        <a:xfrm>
          <a:off x="5444481" y="1216119"/>
          <a:ext cx="503261" cy="5032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423B7E-5984-489A-82DD-CBB8AF634B58}">
      <dsp:nvSpPr>
        <dsp:cNvPr id="0" name=""/>
        <dsp:cNvSpPr/>
      </dsp:nvSpPr>
      <dsp:spPr>
        <a:xfrm>
          <a:off x="4977166" y="2179509"/>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Zero to Full Source control: From Environment centric to Source centric</a:t>
          </a:r>
        </a:p>
      </dsp:txBody>
      <dsp:txXfrm>
        <a:off x="4977166" y="2179509"/>
        <a:ext cx="1437890" cy="575156"/>
      </dsp:txXfrm>
    </dsp:sp>
    <dsp:sp modelId="{65AEB5ED-4782-4CE4-91E1-C1644EF73314}">
      <dsp:nvSpPr>
        <dsp:cNvPr id="0" name=""/>
        <dsp:cNvSpPr/>
      </dsp:nvSpPr>
      <dsp:spPr>
        <a:xfrm>
          <a:off x="248508" y="3090751"/>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7C04C4-9324-421B-8A92-60AE23890245}">
      <dsp:nvSpPr>
        <dsp:cNvPr id="0" name=""/>
        <dsp:cNvSpPr/>
      </dsp:nvSpPr>
      <dsp:spPr>
        <a:xfrm>
          <a:off x="435438" y="3277676"/>
          <a:ext cx="503261" cy="5032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41508-D48A-4633-8EFB-A834D9B21C2D}">
      <dsp:nvSpPr>
        <dsp:cNvPr id="0" name=""/>
        <dsp:cNvSpPr/>
      </dsp:nvSpPr>
      <dsp:spPr>
        <a:xfrm>
          <a:off x="0" y="4241064"/>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 Build your first Pipeline</a:t>
          </a:r>
        </a:p>
      </dsp:txBody>
      <dsp:txXfrm>
        <a:off x="0" y="4241064"/>
        <a:ext cx="1437890" cy="575156"/>
      </dsp:txXfrm>
    </dsp:sp>
    <dsp:sp modelId="{9ED19AF1-861D-4D94-9C51-5D255B640BC6}">
      <dsp:nvSpPr>
        <dsp:cNvPr id="0" name=""/>
        <dsp:cNvSpPr/>
      </dsp:nvSpPr>
      <dsp:spPr>
        <a:xfrm>
          <a:off x="1938198" y="3139070"/>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F17317-92DA-4A84-9EB9-9622274FC1A3}">
      <dsp:nvSpPr>
        <dsp:cNvPr id="0" name=""/>
        <dsp:cNvSpPr/>
      </dsp:nvSpPr>
      <dsp:spPr>
        <a:xfrm>
          <a:off x="2125120" y="3325997"/>
          <a:ext cx="503261" cy="50326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CB04F8-0D06-48AA-A2CD-A585D4B5CB46}">
      <dsp:nvSpPr>
        <dsp:cNvPr id="0" name=""/>
        <dsp:cNvSpPr/>
      </dsp:nvSpPr>
      <dsp:spPr>
        <a:xfrm>
          <a:off x="1657810" y="4289389"/>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 Automate your releases</a:t>
          </a:r>
        </a:p>
      </dsp:txBody>
      <dsp:txXfrm>
        <a:off x="1657810" y="4289389"/>
        <a:ext cx="1437890" cy="575156"/>
      </dsp:txXfrm>
    </dsp:sp>
    <dsp:sp modelId="{0C47358C-9F74-4D88-A023-252DD2A8475F}">
      <dsp:nvSpPr>
        <dsp:cNvPr id="0" name=""/>
        <dsp:cNvSpPr/>
      </dsp:nvSpPr>
      <dsp:spPr>
        <a:xfrm>
          <a:off x="3702476" y="3114134"/>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67201-F39A-499D-B6BA-894BE6CBED45}">
      <dsp:nvSpPr>
        <dsp:cNvPr id="0" name=""/>
        <dsp:cNvSpPr/>
      </dsp:nvSpPr>
      <dsp:spPr>
        <a:xfrm>
          <a:off x="3889451" y="3301061"/>
          <a:ext cx="503261" cy="503261"/>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4B5D4F-52E8-4EF5-827D-8EDC0107C494}">
      <dsp:nvSpPr>
        <dsp:cNvPr id="0" name=""/>
        <dsp:cNvSpPr/>
      </dsp:nvSpPr>
      <dsp:spPr>
        <a:xfrm>
          <a:off x="3422116" y="4264450"/>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PowerApps DevOps Part III: Integrate Code in your build and release Pipes</a:t>
          </a:r>
        </a:p>
      </dsp:txBody>
      <dsp:txXfrm>
        <a:off x="3422116" y="4264450"/>
        <a:ext cx="1437890" cy="575156"/>
      </dsp:txXfrm>
    </dsp:sp>
    <dsp:sp modelId="{EB1CE988-D924-490C-954B-451794E4FC1A}">
      <dsp:nvSpPr>
        <dsp:cNvPr id="0" name=""/>
        <dsp:cNvSpPr/>
      </dsp:nvSpPr>
      <dsp:spPr>
        <a:xfrm>
          <a:off x="3671321" y="102321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A87E91-A0DE-4128-B4D7-B60C02C779C4}">
      <dsp:nvSpPr>
        <dsp:cNvPr id="0" name=""/>
        <dsp:cNvSpPr/>
      </dsp:nvSpPr>
      <dsp:spPr>
        <a:xfrm>
          <a:off x="3858245" y="1210144"/>
          <a:ext cx="503261" cy="503261"/>
        </a:xfrm>
        <a:prstGeom prst="rect">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AD606-28A1-4BBF-8CC3-CEEB91A52153}">
      <dsp:nvSpPr>
        <dsp:cNvPr id="0" name=""/>
        <dsp:cNvSpPr/>
      </dsp:nvSpPr>
      <dsp:spPr>
        <a:xfrm>
          <a:off x="3390928" y="2173527"/>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Packaging your app: Working with Solutions</a:t>
          </a:r>
        </a:p>
      </dsp:txBody>
      <dsp:txXfrm>
        <a:off x="3390928" y="2173527"/>
        <a:ext cx="1437890" cy="575156"/>
      </dsp:txXfrm>
    </dsp:sp>
    <dsp:sp modelId="{A38C1C9B-E444-42C2-B39A-E4A9A88CB14B}">
      <dsp:nvSpPr>
        <dsp:cNvPr id="0" name=""/>
        <dsp:cNvSpPr/>
      </dsp:nvSpPr>
      <dsp:spPr>
        <a:xfrm>
          <a:off x="5352527" y="3122449"/>
          <a:ext cx="877113" cy="877113"/>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B7B313-4B29-42EE-A91F-57074DF63B44}">
      <dsp:nvSpPr>
        <dsp:cNvPr id="0" name=""/>
        <dsp:cNvSpPr/>
      </dsp:nvSpPr>
      <dsp:spPr>
        <a:xfrm>
          <a:off x="5539453" y="3309375"/>
          <a:ext cx="503261" cy="503261"/>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450227-0BDF-47A0-A195-948C148C6696}">
      <dsp:nvSpPr>
        <dsp:cNvPr id="0" name=""/>
        <dsp:cNvSpPr/>
      </dsp:nvSpPr>
      <dsp:spPr>
        <a:xfrm>
          <a:off x="5072138" y="4272761"/>
          <a:ext cx="1437890" cy="5751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Manage: Work with Environments and manage your apps</a:t>
          </a:r>
        </a:p>
      </dsp:txBody>
      <dsp:txXfrm>
        <a:off x="5072138" y="4272761"/>
        <a:ext cx="1437890" cy="57515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6F6B4-4BF2-4504-AFA0-4851AFC0B083}">
      <dsp:nvSpPr>
        <dsp:cNvPr id="0" name=""/>
        <dsp:cNvSpPr/>
      </dsp:nvSpPr>
      <dsp:spPr>
        <a:xfrm>
          <a:off x="109363"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085A01-B3E4-4D87-A6CC-67056D510DDD}">
      <dsp:nvSpPr>
        <dsp:cNvPr id="0" name=""/>
        <dsp:cNvSpPr/>
      </dsp:nvSpPr>
      <dsp:spPr>
        <a:xfrm>
          <a:off x="284370" y="867150"/>
          <a:ext cx="483351" cy="483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2B1739-929C-42D6-8AF7-FD584E2FC9CE}">
      <dsp:nvSpPr>
        <dsp:cNvPr id="0" name=""/>
        <dsp:cNvSpPr/>
      </dsp:nvSpPr>
      <dsp:spPr>
        <a:xfrm>
          <a:off x="1121306"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3"/>
            </a:rPr>
            <a:t>PowerApps Build Tools</a:t>
          </a:r>
          <a:endParaRPr lang="en-US" sz="1300" kern="1200"/>
        </a:p>
      </dsp:txBody>
      <dsp:txXfrm>
        <a:off x="1121306" y="692144"/>
        <a:ext cx="1964358" cy="833364"/>
      </dsp:txXfrm>
    </dsp:sp>
    <dsp:sp modelId="{AB096BE4-935A-45A7-97F9-FEA7F677B371}">
      <dsp:nvSpPr>
        <dsp:cNvPr id="0" name=""/>
        <dsp:cNvSpPr/>
      </dsp:nvSpPr>
      <dsp:spPr>
        <a:xfrm>
          <a:off x="3427939" y="692144"/>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97CBAE-FD17-48D5-AB4A-A04F65F92397}">
      <dsp:nvSpPr>
        <dsp:cNvPr id="0" name=""/>
        <dsp:cNvSpPr/>
      </dsp:nvSpPr>
      <dsp:spPr>
        <a:xfrm>
          <a:off x="3602945" y="867150"/>
          <a:ext cx="483351" cy="48335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6ADB40-E16E-497C-A0DB-C9B59BD244EF}">
      <dsp:nvSpPr>
        <dsp:cNvPr id="0" name=""/>
        <dsp:cNvSpPr/>
      </dsp:nvSpPr>
      <dsp:spPr>
        <a:xfrm>
          <a:off x="4439881" y="692144"/>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6"/>
            </a:rPr>
            <a:t>https://aka.ms/ppalmlab</a:t>
          </a:r>
          <a:r>
            <a:rPr lang="en-US" sz="1300" kern="1200"/>
            <a:t> </a:t>
          </a:r>
        </a:p>
      </dsp:txBody>
      <dsp:txXfrm>
        <a:off x="4439881" y="692144"/>
        <a:ext cx="1964358" cy="833364"/>
      </dsp:txXfrm>
    </dsp:sp>
    <dsp:sp modelId="{8D295F86-C262-417D-960D-E1AF30F10656}">
      <dsp:nvSpPr>
        <dsp:cNvPr id="0" name=""/>
        <dsp:cNvSpPr/>
      </dsp:nvSpPr>
      <dsp:spPr>
        <a:xfrm>
          <a:off x="109363"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B8FFFFF-B3F3-4CE2-9A9B-8C02ABC661A1}">
      <dsp:nvSpPr>
        <dsp:cNvPr id="0" name=""/>
        <dsp:cNvSpPr/>
      </dsp:nvSpPr>
      <dsp:spPr>
        <a:xfrm>
          <a:off x="284370" y="2701037"/>
          <a:ext cx="483351" cy="483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0FF380-0347-4275-96F8-E79E8120D9E7}">
      <dsp:nvSpPr>
        <dsp:cNvPr id="0" name=""/>
        <dsp:cNvSpPr/>
      </dsp:nvSpPr>
      <dsp:spPr>
        <a:xfrm>
          <a:off x="1121306"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9"/>
            </a:rPr>
            <a:t>PowerApps Build Tools multi-stage YAML Pipelines</a:t>
          </a:r>
          <a:endParaRPr lang="en-US" sz="1300" kern="1200"/>
        </a:p>
      </dsp:txBody>
      <dsp:txXfrm>
        <a:off x="1121306" y="2526030"/>
        <a:ext cx="1964358" cy="833364"/>
      </dsp:txXfrm>
    </dsp:sp>
    <dsp:sp modelId="{021ADF95-5F65-4779-82E0-DAEA8505C395}">
      <dsp:nvSpPr>
        <dsp:cNvPr id="0" name=""/>
        <dsp:cNvSpPr/>
      </dsp:nvSpPr>
      <dsp:spPr>
        <a:xfrm>
          <a:off x="3427939" y="2526030"/>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8A22B-23A7-469B-8830-753E7503DEF9}">
      <dsp:nvSpPr>
        <dsp:cNvPr id="0" name=""/>
        <dsp:cNvSpPr/>
      </dsp:nvSpPr>
      <dsp:spPr>
        <a:xfrm>
          <a:off x="3602945" y="2701037"/>
          <a:ext cx="483351" cy="483351"/>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64C7B3-16F3-4B24-BB8C-9C831A8CE122}">
      <dsp:nvSpPr>
        <dsp:cNvPr id="0" name=""/>
        <dsp:cNvSpPr/>
      </dsp:nvSpPr>
      <dsp:spPr>
        <a:xfrm>
          <a:off x="4439881" y="2526030"/>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12"/>
            </a:rPr>
            <a:t>PowerApps Documentation</a:t>
          </a:r>
          <a:r>
            <a:rPr lang="en-US" sz="1300" kern="1200"/>
            <a:t> -&gt; I’m a developer -&gt; Package and distribute apps/extension</a:t>
          </a:r>
        </a:p>
      </dsp:txBody>
      <dsp:txXfrm>
        <a:off x="4439881" y="2526030"/>
        <a:ext cx="1964358" cy="833364"/>
      </dsp:txXfrm>
    </dsp:sp>
    <dsp:sp modelId="{4C743E98-8394-4B5D-92AF-CD889AF75BD8}">
      <dsp:nvSpPr>
        <dsp:cNvPr id="0" name=""/>
        <dsp:cNvSpPr/>
      </dsp:nvSpPr>
      <dsp:spPr>
        <a:xfrm>
          <a:off x="109363"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30245F-E1ED-4FB5-94EE-64299B5877EC}">
      <dsp:nvSpPr>
        <dsp:cNvPr id="0" name=""/>
        <dsp:cNvSpPr/>
      </dsp:nvSpPr>
      <dsp:spPr>
        <a:xfrm>
          <a:off x="284370" y="4534924"/>
          <a:ext cx="483351" cy="483351"/>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26D58A-AF35-4795-992D-C3E07039BE3B}">
      <dsp:nvSpPr>
        <dsp:cNvPr id="0" name=""/>
        <dsp:cNvSpPr/>
      </dsp:nvSpPr>
      <dsp:spPr>
        <a:xfrm>
          <a:off x="1121306"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kern="1200">
              <a:hlinkClick xmlns:r="http://schemas.openxmlformats.org/officeDocument/2006/relationships" r:id="rId15"/>
            </a:rPr>
            <a:t>PowerApps Blog – ALM</a:t>
          </a:r>
          <a:endParaRPr lang="en-US" sz="1300" kern="1200"/>
        </a:p>
      </dsp:txBody>
      <dsp:txXfrm>
        <a:off x="1121306" y="4359917"/>
        <a:ext cx="1964358" cy="833364"/>
      </dsp:txXfrm>
    </dsp:sp>
    <dsp:sp modelId="{517E06EC-9FF1-4679-B2A3-F7B727FE0316}">
      <dsp:nvSpPr>
        <dsp:cNvPr id="0" name=""/>
        <dsp:cNvSpPr/>
      </dsp:nvSpPr>
      <dsp:spPr>
        <a:xfrm>
          <a:off x="3427939" y="4359917"/>
          <a:ext cx="833364" cy="833364"/>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69A99E-3792-4603-A296-1FE42B8ED96D}">
      <dsp:nvSpPr>
        <dsp:cNvPr id="0" name=""/>
        <dsp:cNvSpPr/>
      </dsp:nvSpPr>
      <dsp:spPr>
        <a:xfrm>
          <a:off x="3602945" y="4534924"/>
          <a:ext cx="483351" cy="483351"/>
        </a:xfrm>
        <a:prstGeom prst="rect">
          <a:avLst/>
        </a:prstGeom>
        <a:blipFill>
          <a:blip xmlns:r="http://schemas.openxmlformats.org/officeDocument/2006/relationships"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C62B33-BCC5-4ADE-9CEE-BCBC32A0EA1D}">
      <dsp:nvSpPr>
        <dsp:cNvPr id="0" name=""/>
        <dsp:cNvSpPr/>
      </dsp:nvSpPr>
      <dsp:spPr>
        <a:xfrm>
          <a:off x="4439881" y="4359917"/>
          <a:ext cx="1964358" cy="833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endParaRPr lang="en-US" sz="1300" kern="1200">
            <a:hlinkClick xmlns:r="http://schemas.openxmlformats.org/officeDocument/2006/relationships" r:id="rId18"/>
          </a:endParaRPr>
        </a:p>
      </dsp:txBody>
      <dsp:txXfrm>
        <a:off x="4439881" y="4359917"/>
        <a:ext cx="1964358" cy="83336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2056DD-3B76-4EF8-B4C2-AB97A2A8DB1B}">
      <dsp:nvSpPr>
        <dsp:cNvPr id="0" name=""/>
        <dsp:cNvSpPr/>
      </dsp:nvSpPr>
      <dsp:spPr>
        <a:xfrm>
          <a:off x="5719"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Coordinate with makers</a:t>
          </a:r>
        </a:p>
      </dsp:txBody>
      <dsp:txXfrm>
        <a:off x="431241" y="662576"/>
        <a:ext cx="1276567" cy="851044"/>
      </dsp:txXfrm>
    </dsp:sp>
    <dsp:sp modelId="{3BC42546-21AE-4C64-92F2-0ED327CD6B5D}">
      <dsp:nvSpPr>
        <dsp:cNvPr id="0" name=""/>
        <dsp:cNvSpPr/>
      </dsp:nvSpPr>
      <dsp:spPr>
        <a:xfrm>
          <a:off x="1920569"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Export from development</a:t>
          </a:r>
        </a:p>
      </dsp:txBody>
      <dsp:txXfrm>
        <a:off x="2346091" y="662576"/>
        <a:ext cx="1276567" cy="851044"/>
      </dsp:txXfrm>
    </dsp:sp>
    <dsp:sp modelId="{F6AA3514-B733-421B-AD8B-B41302A62E45}">
      <dsp:nvSpPr>
        <dsp:cNvPr id="0" name=""/>
        <dsp:cNvSpPr/>
      </dsp:nvSpPr>
      <dsp:spPr>
        <a:xfrm>
          <a:off x="3835419"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Import to test</a:t>
          </a:r>
        </a:p>
      </dsp:txBody>
      <dsp:txXfrm>
        <a:off x="4260941" y="662576"/>
        <a:ext cx="1276567" cy="851044"/>
      </dsp:txXfrm>
    </dsp:sp>
    <dsp:sp modelId="{F403A1EE-18F9-49A1-82BC-C221F65102B9}">
      <dsp:nvSpPr>
        <dsp:cNvPr id="0" name=""/>
        <dsp:cNvSpPr/>
      </dsp:nvSpPr>
      <dsp:spPr>
        <a:xfrm>
          <a:off x="5750269"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Setup Connections</a:t>
          </a:r>
        </a:p>
      </dsp:txBody>
      <dsp:txXfrm>
        <a:off x="6175791" y="662576"/>
        <a:ext cx="1276567" cy="851044"/>
      </dsp:txXfrm>
    </dsp:sp>
    <dsp:sp modelId="{DB4C4850-2445-4CE8-94AB-F991D379EFAF}">
      <dsp:nvSpPr>
        <dsp:cNvPr id="0" name=""/>
        <dsp:cNvSpPr/>
      </dsp:nvSpPr>
      <dsp:spPr>
        <a:xfrm>
          <a:off x="7665120"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Associate Security Roles</a:t>
          </a:r>
        </a:p>
      </dsp:txBody>
      <dsp:txXfrm>
        <a:off x="8090642" y="662576"/>
        <a:ext cx="1276567" cy="851044"/>
      </dsp:txXfrm>
    </dsp:sp>
    <dsp:sp modelId="{CAB2BF5E-CAC3-41A3-9D46-2932CBFCECCC}">
      <dsp:nvSpPr>
        <dsp:cNvPr id="0" name=""/>
        <dsp:cNvSpPr/>
      </dsp:nvSpPr>
      <dsp:spPr>
        <a:xfrm>
          <a:off x="9579970" y="662576"/>
          <a:ext cx="2127611" cy="85104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a:t>Share to make available</a:t>
          </a:r>
        </a:p>
      </dsp:txBody>
      <dsp:txXfrm>
        <a:off x="10005492" y="662576"/>
        <a:ext cx="1276567" cy="85104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1F63CA-9510-4C69-B975-6417FEB4D65F}">
      <dsp:nvSpPr>
        <dsp:cNvPr id="0" name=""/>
        <dsp:cNvSpPr/>
      </dsp:nvSpPr>
      <dsp:spPr>
        <a:xfrm>
          <a:off x="388538" y="0"/>
          <a:ext cx="4403436" cy="155496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2E1D9-7BDD-47BE-9BF5-44E2473D22CF}">
      <dsp:nvSpPr>
        <dsp:cNvPr id="0" name=""/>
        <dsp:cNvSpPr/>
      </dsp:nvSpPr>
      <dsp:spPr>
        <a:xfrm>
          <a:off x="5565" y="466490"/>
          <a:ext cx="1667477" cy="6219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Development</a:t>
          </a:r>
        </a:p>
      </dsp:txBody>
      <dsp:txXfrm>
        <a:off x="35928" y="496853"/>
        <a:ext cx="1606751" cy="561261"/>
      </dsp:txXfrm>
    </dsp:sp>
    <dsp:sp modelId="{280C4FB1-3D76-4B78-94DF-83150D6792A4}">
      <dsp:nvSpPr>
        <dsp:cNvPr id="0" name=""/>
        <dsp:cNvSpPr/>
      </dsp:nvSpPr>
      <dsp:spPr>
        <a:xfrm>
          <a:off x="1756517" y="466490"/>
          <a:ext cx="1667477" cy="6219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Test</a:t>
          </a:r>
        </a:p>
      </dsp:txBody>
      <dsp:txXfrm>
        <a:off x="1786880" y="496853"/>
        <a:ext cx="1606751" cy="561261"/>
      </dsp:txXfrm>
    </dsp:sp>
    <dsp:sp modelId="{DB64C7BF-ECDC-4C6B-B803-26886B588B9C}">
      <dsp:nvSpPr>
        <dsp:cNvPr id="0" name=""/>
        <dsp:cNvSpPr/>
      </dsp:nvSpPr>
      <dsp:spPr>
        <a:xfrm>
          <a:off x="3507470" y="466490"/>
          <a:ext cx="1667477" cy="621987"/>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Production</a:t>
          </a:r>
        </a:p>
      </dsp:txBody>
      <dsp:txXfrm>
        <a:off x="3537833" y="496853"/>
        <a:ext cx="1606751" cy="5612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260A16-65AA-4709-9232-09973865358E}">
      <dsp:nvSpPr>
        <dsp:cNvPr id="0" name=""/>
        <dsp:cNvSpPr/>
      </dsp:nvSpPr>
      <dsp:spPr>
        <a:xfrm rot="10800000">
          <a:off x="1985551" y="256"/>
          <a:ext cx="6366031" cy="152831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Unmanaged</a:t>
          </a:r>
        </a:p>
        <a:p>
          <a:pPr marL="171450" lvl="1" indent="-171450" algn="l" defTabSz="800100">
            <a:lnSpc>
              <a:spcPct val="90000"/>
            </a:lnSpc>
            <a:spcBef>
              <a:spcPct val="0"/>
            </a:spcBef>
            <a:spcAft>
              <a:spcPct val="15000"/>
            </a:spcAft>
            <a:buChar char="•"/>
          </a:pPr>
          <a:r>
            <a:rPr lang="en-AU" sz="1800" kern="1200"/>
            <a:t>Used during development</a:t>
          </a:r>
        </a:p>
        <a:p>
          <a:pPr marL="171450" lvl="1" indent="-171450" algn="l" defTabSz="800100">
            <a:lnSpc>
              <a:spcPct val="90000"/>
            </a:lnSpc>
            <a:spcBef>
              <a:spcPct val="0"/>
            </a:spcBef>
            <a:spcAft>
              <a:spcPct val="15000"/>
            </a:spcAft>
            <a:buChar char="•"/>
          </a:pPr>
          <a:r>
            <a:rPr lang="en-AU" sz="1800" kern="1200"/>
            <a:t>Used to transport to other development environments</a:t>
          </a:r>
        </a:p>
      </dsp:txBody>
      <dsp:txXfrm rot="10800000">
        <a:off x="2367629" y="256"/>
        <a:ext cx="5983953" cy="1528311"/>
      </dsp:txXfrm>
    </dsp:sp>
    <dsp:sp modelId="{1D7CFC11-E376-4A25-A5AE-173098C9CD7A}">
      <dsp:nvSpPr>
        <dsp:cNvPr id="0" name=""/>
        <dsp:cNvSpPr/>
      </dsp:nvSpPr>
      <dsp:spPr>
        <a:xfrm>
          <a:off x="1221396" y="256"/>
          <a:ext cx="1528311" cy="1528311"/>
        </a:xfrm>
        <a:prstGeom prst="ellipse">
          <a:avLst/>
        </a:prstGeom>
        <a:blipFill rotWithShape="1">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890D93-07AE-49C6-AD88-CA9B218E378B}">
      <dsp:nvSpPr>
        <dsp:cNvPr id="0" name=""/>
        <dsp:cNvSpPr/>
      </dsp:nvSpPr>
      <dsp:spPr>
        <a:xfrm rot="10800000">
          <a:off x="1985551" y="1942060"/>
          <a:ext cx="6366031" cy="1528311"/>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73943" tIns="87630" rIns="163576" bIns="87630" numCol="1" spcCol="1270" anchor="t" anchorCtr="0">
          <a:noAutofit/>
        </a:bodyPr>
        <a:lstStyle/>
        <a:p>
          <a:pPr marL="0" lvl="0" indent="0" algn="l" defTabSz="1022350">
            <a:lnSpc>
              <a:spcPct val="90000"/>
            </a:lnSpc>
            <a:spcBef>
              <a:spcPct val="0"/>
            </a:spcBef>
            <a:spcAft>
              <a:spcPct val="35000"/>
            </a:spcAft>
            <a:buNone/>
          </a:pPr>
          <a:r>
            <a:rPr lang="en-AU" sz="2300" kern="1200"/>
            <a:t>Managed</a:t>
          </a:r>
        </a:p>
        <a:p>
          <a:pPr marL="171450" lvl="1" indent="-171450" algn="l" defTabSz="800100">
            <a:lnSpc>
              <a:spcPct val="90000"/>
            </a:lnSpc>
            <a:spcBef>
              <a:spcPct val="0"/>
            </a:spcBef>
            <a:spcAft>
              <a:spcPct val="15000"/>
            </a:spcAft>
            <a:buChar char="•"/>
          </a:pPr>
          <a:r>
            <a:rPr lang="en-AU" sz="1800" kern="1200"/>
            <a:t>Used to distribute to non-development environments</a:t>
          </a:r>
        </a:p>
      </dsp:txBody>
      <dsp:txXfrm rot="10800000">
        <a:off x="2367629" y="1942060"/>
        <a:ext cx="5983953" cy="1528311"/>
      </dsp:txXfrm>
    </dsp:sp>
    <dsp:sp modelId="{F0EC986B-1996-49BF-97AC-7C3B7EC84A99}">
      <dsp:nvSpPr>
        <dsp:cNvPr id="0" name=""/>
        <dsp:cNvSpPr/>
      </dsp:nvSpPr>
      <dsp:spPr>
        <a:xfrm>
          <a:off x="1221396" y="1942060"/>
          <a:ext cx="1528311" cy="1528311"/>
        </a:xfrm>
        <a:prstGeom prst="ellipse">
          <a:avLst/>
        </a:prstGeom>
        <a:blipFill rotWithShape="1">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2" y="0"/>
          <a:ext cx="2563304"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334213" y="0"/>
        <a:ext cx="1894883" cy="668421"/>
      </dsp:txXfrm>
    </dsp:sp>
    <dsp:sp modelId="{782221C6-1BC7-4268-8008-6F7806055A7E}">
      <dsp:nvSpPr>
        <dsp:cNvPr id="0" name=""/>
        <dsp:cNvSpPr/>
      </dsp:nvSpPr>
      <dsp:spPr>
        <a:xfrm>
          <a:off x="2309077" y="0"/>
          <a:ext cx="2563304"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2643288" y="0"/>
        <a:ext cx="1894883" cy="668421"/>
      </dsp:txXfrm>
    </dsp:sp>
    <dsp:sp modelId="{55C41176-0155-4D93-8322-CE84F636E104}">
      <dsp:nvSpPr>
        <dsp:cNvPr id="0" name=""/>
        <dsp:cNvSpPr/>
      </dsp:nvSpPr>
      <dsp:spPr>
        <a:xfrm>
          <a:off x="4616051" y="0"/>
          <a:ext cx="2563304"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4950262" y="0"/>
        <a:ext cx="1894883" cy="6684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5222" y="0"/>
          <a:ext cx="3040079"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339433" y="0"/>
        <a:ext cx="2371658" cy="668421"/>
      </dsp:txXfrm>
    </dsp:sp>
    <dsp:sp modelId="{782221C6-1BC7-4268-8008-6F7806055A7E}">
      <dsp:nvSpPr>
        <dsp:cNvPr id="0" name=""/>
        <dsp:cNvSpPr/>
      </dsp:nvSpPr>
      <dsp:spPr>
        <a:xfrm>
          <a:off x="2741294" y="0"/>
          <a:ext cx="3040079"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3075505" y="0"/>
        <a:ext cx="2371658" cy="668421"/>
      </dsp:txXfrm>
    </dsp:sp>
    <dsp:sp modelId="{55C41176-0155-4D93-8322-CE84F636E104}">
      <dsp:nvSpPr>
        <dsp:cNvPr id="0" name=""/>
        <dsp:cNvSpPr/>
      </dsp:nvSpPr>
      <dsp:spPr>
        <a:xfrm>
          <a:off x="5477365" y="0"/>
          <a:ext cx="3040079"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5811576" y="0"/>
        <a:ext cx="2371658" cy="668421"/>
      </dsp:txXfrm>
    </dsp:sp>
    <dsp:sp modelId="{64A210BB-6EED-4293-A1F1-DDC7312CA022}">
      <dsp:nvSpPr>
        <dsp:cNvPr id="0" name=""/>
        <dsp:cNvSpPr/>
      </dsp:nvSpPr>
      <dsp:spPr>
        <a:xfrm>
          <a:off x="8218659" y="0"/>
          <a:ext cx="3040079" cy="668421"/>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8552870" y="0"/>
        <a:ext cx="2371658" cy="6684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05838-69DF-4C30-AEC0-4143FDD45997}">
      <dsp:nvSpPr>
        <dsp:cNvPr id="0" name=""/>
        <dsp:cNvSpPr/>
      </dsp:nvSpPr>
      <dsp:spPr>
        <a:xfrm>
          <a:off x="558630" y="482561"/>
          <a:ext cx="1612687" cy="16126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73CDD-7C39-47DF-992F-B301611C14E1}">
      <dsp:nvSpPr>
        <dsp:cNvPr id="0" name=""/>
        <dsp:cNvSpPr/>
      </dsp:nvSpPr>
      <dsp:spPr>
        <a:xfrm>
          <a:off x="902317" y="826249"/>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E01F94-CD82-4191-A190-3A370B827993}">
      <dsp:nvSpPr>
        <dsp:cNvPr id="0" name=""/>
        <dsp:cNvSpPr/>
      </dsp:nvSpPr>
      <dsp:spPr>
        <a:xfrm>
          <a:off x="43098" y="259756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US" sz="1300" kern="1200"/>
            <a:t>Solutions are used to package and maintain components that make up one or more PowerApps</a:t>
          </a:r>
        </a:p>
      </dsp:txBody>
      <dsp:txXfrm>
        <a:off x="43098" y="2597561"/>
        <a:ext cx="2643750" cy="720000"/>
      </dsp:txXfrm>
    </dsp:sp>
    <dsp:sp modelId="{39A777F5-4C8D-4009-B392-AC5030FB0973}">
      <dsp:nvSpPr>
        <dsp:cNvPr id="0" name=""/>
        <dsp:cNvSpPr/>
      </dsp:nvSpPr>
      <dsp:spPr>
        <a:xfrm>
          <a:off x="3665036" y="482561"/>
          <a:ext cx="1612687" cy="16126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A5D325-0C9C-425C-8BC4-B2149074AC29}">
      <dsp:nvSpPr>
        <dsp:cNvPr id="0" name=""/>
        <dsp:cNvSpPr/>
      </dsp:nvSpPr>
      <dsp:spPr>
        <a:xfrm>
          <a:off x="4008723" y="826249"/>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DAF752-8353-4300-AEF2-CB9CADA1975C}">
      <dsp:nvSpPr>
        <dsp:cNvPr id="0" name=""/>
        <dsp:cNvSpPr/>
      </dsp:nvSpPr>
      <dsp:spPr>
        <a:xfrm>
          <a:off x="3149505" y="2597561"/>
          <a:ext cx="264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defRPr cap="all"/>
          </a:pPr>
          <a:r>
            <a:rPr lang="en-GB" sz="1300" kern="1200"/>
            <a:t>Solutions are created and authored by a Publisher</a:t>
          </a:r>
          <a:endParaRPr lang="en-US" sz="1300" kern="1200"/>
        </a:p>
      </dsp:txBody>
      <dsp:txXfrm>
        <a:off x="3149505" y="2597561"/>
        <a:ext cx="264375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D64CA1-6264-40B3-84B9-329FC633C9CC}">
      <dsp:nvSpPr>
        <dsp:cNvPr id="0" name=""/>
        <dsp:cNvSpPr/>
      </dsp:nvSpPr>
      <dsp:spPr>
        <a:xfrm>
          <a:off x="0" y="100152"/>
          <a:ext cx="6513603" cy="2808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Unmanaged Solutions </a:t>
          </a:r>
          <a:r>
            <a:rPr lang="en-US" sz="2400" kern="1200"/>
            <a:t>are to be used in development environments while you are making configuration changes to your application.  Solutions are exported as unmanaged and checked into your source control system.  Unmanaged solutions should be considered your source.</a:t>
          </a:r>
        </a:p>
      </dsp:txBody>
      <dsp:txXfrm>
        <a:off x="137075" y="237227"/>
        <a:ext cx="6239453" cy="2533850"/>
      </dsp:txXfrm>
    </dsp:sp>
    <dsp:sp modelId="{AFEDD9FD-1ADB-48C3-A571-B83D1B8207A2}">
      <dsp:nvSpPr>
        <dsp:cNvPr id="0" name=""/>
        <dsp:cNvSpPr/>
      </dsp:nvSpPr>
      <dsp:spPr>
        <a:xfrm>
          <a:off x="0" y="2977272"/>
          <a:ext cx="6513603" cy="2808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Managed solutions </a:t>
          </a:r>
          <a:r>
            <a:rPr lang="en-US" sz="2400" kern="1200"/>
            <a:t>are used to deploy to any environment outside of development.  This includes test, UAT, SIT, and production environments.  Managed solutions should be generated by a build server and considered as a build artifact.</a:t>
          </a:r>
        </a:p>
      </dsp:txBody>
      <dsp:txXfrm>
        <a:off x="137075" y="3114347"/>
        <a:ext cx="6239453" cy="25338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9B997-97AB-4F9D-A6B5-576C8EB45C01}">
      <dsp:nvSpPr>
        <dsp:cNvPr id="0" name=""/>
        <dsp:cNvSpPr/>
      </dsp:nvSpPr>
      <dsp:spPr>
        <a:xfrm>
          <a:off x="0" y="401062"/>
          <a:ext cx="6089650" cy="2520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rtl="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Guided help (rolling out)</a:t>
          </a:r>
          <a:endParaRPr lang="en-US" sz="2000" kern="1200"/>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AI Builder Models</a:t>
          </a:r>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Custom connectors</a:t>
          </a:r>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Improvements for Canvas and Flow</a:t>
          </a:r>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Environment variables (rolling out)</a:t>
          </a:r>
        </a:p>
        <a:p>
          <a:pPr marL="228600" lvl="1" indent="-228600" algn="l" defTabSz="889000">
            <a:lnSpc>
              <a:spcPct val="90000"/>
            </a:lnSpc>
            <a:spcBef>
              <a:spcPct val="0"/>
            </a:spcBef>
            <a:spcAft>
              <a:spcPct val="15000"/>
            </a:spcAft>
            <a:buChar char="•"/>
          </a:pPr>
          <a:r>
            <a:rPr lang="en-US" sz="2000" b="0" kern="1200">
              <a:solidFill>
                <a:prstClr val="black">
                  <a:hueOff val="0"/>
                  <a:satOff val="0"/>
                  <a:lumOff val="0"/>
                  <a:alphaOff val="0"/>
                </a:prstClr>
              </a:solidFill>
              <a:latin typeface="Calibri" panose="020F0502020204030204"/>
              <a:ea typeface="+mn-ea"/>
              <a:cs typeface="+mn-cs"/>
            </a:rPr>
            <a:t>Classic capabilities available in modern</a:t>
          </a:r>
        </a:p>
      </dsp:txBody>
      <dsp:txXfrm>
        <a:off x="0" y="401062"/>
        <a:ext cx="6089650" cy="2520000"/>
      </dsp:txXfrm>
    </dsp:sp>
    <dsp:sp modelId="{FB78CB95-EF79-4F3E-9AF4-7F805DF2F061}">
      <dsp:nvSpPr>
        <dsp:cNvPr id="0" name=""/>
        <dsp:cNvSpPr/>
      </dsp:nvSpPr>
      <dsp:spPr>
        <a:xfrm>
          <a:off x="304482" y="105862"/>
          <a:ext cx="4262755"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Solution Experiences</a:t>
          </a:r>
        </a:p>
      </dsp:txBody>
      <dsp:txXfrm>
        <a:off x="333303" y="134683"/>
        <a:ext cx="4205113" cy="532758"/>
      </dsp:txXfrm>
    </dsp:sp>
    <dsp:sp modelId="{FB9C822B-2E23-43D9-B095-1EABA056A8E7}">
      <dsp:nvSpPr>
        <dsp:cNvPr id="0" name=""/>
        <dsp:cNvSpPr/>
      </dsp:nvSpPr>
      <dsp:spPr>
        <a:xfrm>
          <a:off x="0" y="3324262"/>
          <a:ext cx="6089650" cy="2142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16560" rIns="472625"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Solution History</a:t>
          </a:r>
        </a:p>
        <a:p>
          <a:pPr marL="228600" lvl="1" indent="-228600" algn="l" defTabSz="889000">
            <a:lnSpc>
              <a:spcPct val="90000"/>
            </a:lnSpc>
            <a:spcBef>
              <a:spcPct val="0"/>
            </a:spcBef>
            <a:spcAft>
              <a:spcPct val="15000"/>
            </a:spcAft>
            <a:buChar char="•"/>
          </a:pPr>
          <a:r>
            <a:rPr lang="en-US" sz="2000" kern="1200"/>
            <a:t>Solution Layering</a:t>
          </a:r>
        </a:p>
        <a:p>
          <a:pPr marL="228600" lvl="1" indent="-228600" algn="l" defTabSz="889000">
            <a:lnSpc>
              <a:spcPct val="90000"/>
            </a:lnSpc>
            <a:spcBef>
              <a:spcPct val="0"/>
            </a:spcBef>
            <a:spcAft>
              <a:spcPct val="15000"/>
            </a:spcAft>
            <a:buChar char="•"/>
          </a:pPr>
          <a:r>
            <a:rPr lang="en-US" sz="2000" kern="1200"/>
            <a:t>Undo unmanaged customizations</a:t>
          </a:r>
        </a:p>
        <a:p>
          <a:pPr marL="228600" lvl="1" indent="-228600" algn="l" defTabSz="889000">
            <a:lnSpc>
              <a:spcPct val="90000"/>
            </a:lnSpc>
            <a:spcBef>
              <a:spcPct val="0"/>
            </a:spcBef>
            <a:spcAft>
              <a:spcPct val="15000"/>
            </a:spcAft>
            <a:buChar char="•"/>
          </a:pPr>
          <a:r>
            <a:rPr lang="en-US" sz="2000" kern="1200"/>
            <a:t>Solution Import Wizard changes</a:t>
          </a:r>
        </a:p>
        <a:p>
          <a:pPr marL="228600" lvl="1" indent="-228600" algn="l" defTabSz="889000">
            <a:lnSpc>
              <a:spcPct val="90000"/>
            </a:lnSpc>
            <a:spcBef>
              <a:spcPct val="0"/>
            </a:spcBef>
            <a:spcAft>
              <a:spcPct val="15000"/>
            </a:spcAft>
            <a:buChar char="•"/>
          </a:pPr>
          <a:r>
            <a:rPr lang="en-US" sz="2000" kern="1200"/>
            <a:t>Performance Improvements</a:t>
          </a:r>
        </a:p>
      </dsp:txBody>
      <dsp:txXfrm>
        <a:off x="0" y="3324262"/>
        <a:ext cx="6089650" cy="2142000"/>
      </dsp:txXfrm>
    </dsp:sp>
    <dsp:sp modelId="{D0ED8526-B7F1-4C17-AE36-14C8DB46E829}">
      <dsp:nvSpPr>
        <dsp:cNvPr id="0" name=""/>
        <dsp:cNvSpPr/>
      </dsp:nvSpPr>
      <dsp:spPr>
        <a:xfrm>
          <a:off x="304482" y="3029062"/>
          <a:ext cx="4262755"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889000">
            <a:lnSpc>
              <a:spcPct val="90000"/>
            </a:lnSpc>
            <a:spcBef>
              <a:spcPct val="0"/>
            </a:spcBef>
            <a:spcAft>
              <a:spcPct val="35000"/>
            </a:spcAft>
            <a:buNone/>
          </a:pPr>
          <a:r>
            <a:rPr lang="en-US" sz="2000" kern="1200"/>
            <a:t>Solution Framework</a:t>
          </a:r>
        </a:p>
      </dsp:txBody>
      <dsp:txXfrm>
        <a:off x="333303" y="3057883"/>
        <a:ext cx="4205113" cy="5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39B997-97AB-4F9D-A6B5-576C8EB45C01}">
      <dsp:nvSpPr>
        <dsp:cNvPr id="0" name=""/>
        <dsp:cNvSpPr/>
      </dsp:nvSpPr>
      <dsp:spPr>
        <a:xfrm>
          <a:off x="0" y="370462"/>
          <a:ext cx="6089650" cy="2702699"/>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58216" rIns="472625"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Modern Solution Import, History, Layering, and Undo Active Customizations</a:t>
          </a:r>
        </a:p>
        <a:p>
          <a:pPr marL="228600" lvl="1" indent="-228600" algn="l" defTabSz="977900">
            <a:lnSpc>
              <a:spcPct val="90000"/>
            </a:lnSpc>
            <a:spcBef>
              <a:spcPct val="0"/>
            </a:spcBef>
            <a:spcAft>
              <a:spcPct val="15000"/>
            </a:spcAft>
            <a:buChar char="•"/>
          </a:pPr>
          <a:r>
            <a:rPr lang="en-US" sz="2200" kern="1200"/>
            <a:t>Connections</a:t>
          </a:r>
          <a:endParaRPr lang="en-US" sz="2200" kern="1200">
            <a:latin typeface="Calibri Light" panose="020F0302020204030204"/>
          </a:endParaRPr>
        </a:p>
        <a:p>
          <a:pPr marL="228600" lvl="1" indent="-228600" algn="l" defTabSz="977900">
            <a:lnSpc>
              <a:spcPct val="90000"/>
            </a:lnSpc>
            <a:spcBef>
              <a:spcPct val="0"/>
            </a:spcBef>
            <a:spcAft>
              <a:spcPct val="15000"/>
            </a:spcAft>
            <a:buChar char="•"/>
          </a:pPr>
          <a:r>
            <a:rPr lang="en-US" sz="2200" kern="1200"/>
            <a:t>Data flows and UI flows</a:t>
          </a:r>
        </a:p>
        <a:p>
          <a:pPr marL="228600" lvl="1" indent="-228600" algn="l" defTabSz="977900" rtl="0">
            <a:lnSpc>
              <a:spcPct val="90000"/>
            </a:lnSpc>
            <a:spcBef>
              <a:spcPct val="0"/>
            </a:spcBef>
            <a:spcAft>
              <a:spcPct val="15000"/>
            </a:spcAft>
            <a:buChar char="•"/>
          </a:pPr>
          <a:r>
            <a:rPr lang="en-US" sz="2200" b="1" kern="1200">
              <a:latin typeface="Calibri Light" panose="020F0302020204030204"/>
            </a:rPr>
            <a:t>UX improvements</a:t>
          </a:r>
        </a:p>
        <a:p>
          <a:pPr marL="228600" lvl="1" indent="-228600" algn="l" defTabSz="977900">
            <a:lnSpc>
              <a:spcPct val="90000"/>
            </a:lnSpc>
            <a:spcBef>
              <a:spcPct val="0"/>
            </a:spcBef>
            <a:spcAft>
              <a:spcPct val="15000"/>
            </a:spcAft>
            <a:buChar char="•"/>
          </a:pPr>
          <a:r>
            <a:rPr lang="en-US" sz="2200" kern="1200"/>
            <a:t>Re-direct from legacy solution explorer</a:t>
          </a:r>
        </a:p>
      </dsp:txBody>
      <dsp:txXfrm>
        <a:off x="0" y="370462"/>
        <a:ext cx="6089650" cy="2702699"/>
      </dsp:txXfrm>
    </dsp:sp>
    <dsp:sp modelId="{FB78CB95-EF79-4F3E-9AF4-7F805DF2F061}">
      <dsp:nvSpPr>
        <dsp:cNvPr id="0" name=""/>
        <dsp:cNvSpPr/>
      </dsp:nvSpPr>
      <dsp:spPr>
        <a:xfrm>
          <a:off x="304482" y="45742"/>
          <a:ext cx="4262755" cy="6494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977900">
            <a:lnSpc>
              <a:spcPct val="90000"/>
            </a:lnSpc>
            <a:spcBef>
              <a:spcPct val="0"/>
            </a:spcBef>
            <a:spcAft>
              <a:spcPct val="35000"/>
            </a:spcAft>
            <a:buNone/>
          </a:pPr>
          <a:r>
            <a:rPr lang="en-US" sz="2200" kern="1200"/>
            <a:t>Solution Experiences</a:t>
          </a:r>
        </a:p>
      </dsp:txBody>
      <dsp:txXfrm>
        <a:off x="336185" y="77445"/>
        <a:ext cx="4199349" cy="586034"/>
      </dsp:txXfrm>
    </dsp:sp>
    <dsp:sp modelId="{FB9C822B-2E23-43D9-B095-1EABA056A8E7}">
      <dsp:nvSpPr>
        <dsp:cNvPr id="0" name=""/>
        <dsp:cNvSpPr/>
      </dsp:nvSpPr>
      <dsp:spPr>
        <a:xfrm>
          <a:off x="0" y="3516682"/>
          <a:ext cx="6089650" cy="20097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2625" tIns="458216" rIns="472625"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a:t>Goal: zero downtime solution imports</a:t>
          </a:r>
        </a:p>
        <a:p>
          <a:pPr marL="228600" lvl="1" indent="-228600" algn="l" defTabSz="977900">
            <a:lnSpc>
              <a:spcPct val="90000"/>
            </a:lnSpc>
            <a:spcBef>
              <a:spcPct val="0"/>
            </a:spcBef>
            <a:spcAft>
              <a:spcPct val="15000"/>
            </a:spcAft>
            <a:buChar char="•"/>
          </a:pPr>
          <a:r>
            <a:rPr lang="en-US" sz="2200" kern="1200"/>
            <a:t>Merge format for unmanaged export</a:t>
          </a:r>
        </a:p>
        <a:p>
          <a:pPr marL="228600" lvl="1" indent="-228600" algn="l" defTabSz="977900">
            <a:lnSpc>
              <a:spcPct val="90000"/>
            </a:lnSpc>
            <a:spcBef>
              <a:spcPct val="0"/>
            </a:spcBef>
            <a:spcAft>
              <a:spcPct val="15000"/>
            </a:spcAft>
            <a:buChar char="•"/>
          </a:pPr>
          <a:r>
            <a:rPr lang="en-US" sz="2200" kern="1200"/>
            <a:t>Custom Solution Components (1</a:t>
          </a:r>
          <a:r>
            <a:rPr lang="en-US" sz="2200" kern="1200" baseline="30000"/>
            <a:t>st</a:t>
          </a:r>
          <a:r>
            <a:rPr lang="en-US" sz="2200" kern="1200"/>
            <a:t> party)</a:t>
          </a:r>
        </a:p>
        <a:p>
          <a:pPr marL="228600" lvl="1" indent="-228600" algn="l" defTabSz="977900">
            <a:lnSpc>
              <a:spcPct val="90000"/>
            </a:lnSpc>
            <a:spcBef>
              <a:spcPct val="0"/>
            </a:spcBef>
            <a:spcAft>
              <a:spcPct val="15000"/>
            </a:spcAft>
            <a:buChar char="•"/>
          </a:pPr>
          <a:r>
            <a:rPr lang="en-US" sz="2200" kern="1200"/>
            <a:t>Dependency improvements</a:t>
          </a:r>
        </a:p>
      </dsp:txBody>
      <dsp:txXfrm>
        <a:off x="0" y="3516682"/>
        <a:ext cx="6089650" cy="2009700"/>
      </dsp:txXfrm>
    </dsp:sp>
    <dsp:sp modelId="{D0ED8526-B7F1-4C17-AE36-14C8DB46E829}">
      <dsp:nvSpPr>
        <dsp:cNvPr id="0" name=""/>
        <dsp:cNvSpPr/>
      </dsp:nvSpPr>
      <dsp:spPr>
        <a:xfrm>
          <a:off x="304482" y="3191962"/>
          <a:ext cx="4262755" cy="6494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122" tIns="0" rIns="161122" bIns="0" numCol="1" spcCol="1270" anchor="ctr" anchorCtr="0">
          <a:noAutofit/>
        </a:bodyPr>
        <a:lstStyle/>
        <a:p>
          <a:pPr marL="0" lvl="0" indent="0" algn="l" defTabSz="977900">
            <a:lnSpc>
              <a:spcPct val="90000"/>
            </a:lnSpc>
            <a:spcBef>
              <a:spcPct val="0"/>
            </a:spcBef>
            <a:spcAft>
              <a:spcPct val="35000"/>
            </a:spcAft>
            <a:buNone/>
          </a:pPr>
          <a:r>
            <a:rPr lang="en-US" sz="2200" kern="1200"/>
            <a:t>Solution Framework</a:t>
          </a:r>
        </a:p>
      </dsp:txBody>
      <dsp:txXfrm>
        <a:off x="336185" y="3223665"/>
        <a:ext cx="4199349" cy="5860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2CA5E-EA03-49BE-BA84-7B6A1EB097CA}">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61357-750A-4662-A6DB-E58566DD2C50}">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26476F-B413-4888-B832-341189087208}">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Install </a:t>
          </a:r>
          <a:r>
            <a:rPr lang="en-US" sz="1700" kern="1200">
              <a:hlinkClick xmlns:r="http://schemas.openxmlformats.org/officeDocument/2006/relationships" r:id="rId3"/>
            </a:rPr>
            <a:t>PowerApps Build Tools</a:t>
          </a:r>
          <a:endParaRPr lang="en-US" sz="1700" kern="1200"/>
        </a:p>
      </dsp:txBody>
      <dsp:txXfrm>
        <a:off x="658546" y="1924062"/>
        <a:ext cx="2389200" cy="720000"/>
      </dsp:txXfrm>
    </dsp:sp>
    <dsp:sp modelId="{31AC2B91-0000-452B-B4D1-2C8ED1B33052}">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9F5401-23F8-4404-BE75-59BA0D896118}">
      <dsp:nvSpPr>
        <dsp:cNvPr id="0" name=""/>
        <dsp:cNvSpPr/>
      </dsp:nvSpPr>
      <dsp:spPr>
        <a:xfrm>
          <a:off x="4242347" y="323298"/>
          <a:ext cx="836220" cy="83622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E8984D-25C7-4A35-A80F-97D317C1AB1D}">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Create a Build pipeline to Export from Dev</a:t>
          </a:r>
        </a:p>
      </dsp:txBody>
      <dsp:txXfrm>
        <a:off x="3465857" y="1924062"/>
        <a:ext cx="2389200" cy="720000"/>
      </dsp:txXfrm>
    </dsp:sp>
    <dsp:sp modelId="{0F28B2B9-5270-4EF9-BCCB-AF7F7C2A83F7}">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93E2CE-9E23-4DC5-A30D-FC3DD14CB86A}">
      <dsp:nvSpPr>
        <dsp:cNvPr id="0" name=""/>
        <dsp:cNvSpPr/>
      </dsp:nvSpPr>
      <dsp:spPr>
        <a:xfrm>
          <a:off x="1435036" y="3551959"/>
          <a:ext cx="836220" cy="83622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C47375-2A00-4476-A829-910E8FDA525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Create a Build Pipeline to generate build artifact</a:t>
          </a:r>
        </a:p>
      </dsp:txBody>
      <dsp:txXfrm>
        <a:off x="658546" y="5152723"/>
        <a:ext cx="2389200" cy="720000"/>
      </dsp:txXfrm>
    </dsp:sp>
    <dsp:sp modelId="{C5372EC0-18BE-41C7-8C1C-EEC2C51A386D}">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AF3631-E031-43D4-9491-6A8645249E84}">
      <dsp:nvSpPr>
        <dsp:cNvPr id="0" name=""/>
        <dsp:cNvSpPr/>
      </dsp:nvSpPr>
      <dsp:spPr>
        <a:xfrm>
          <a:off x="4242347" y="3551959"/>
          <a:ext cx="836220" cy="836220"/>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6F6E1EB-90F9-4F30-B3CA-9057F3C0A5D0}">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Create a Release Pipeline to Deploy to production</a:t>
          </a:r>
        </a:p>
      </dsp:txBody>
      <dsp:txXfrm>
        <a:off x="3465857" y="5152723"/>
        <a:ext cx="238920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9E0A8-033B-430B-AE20-2E69DA1C59F5}">
      <dsp:nvSpPr>
        <dsp:cNvPr id="0" name=""/>
        <dsp:cNvSpPr/>
      </dsp:nvSpPr>
      <dsp:spPr>
        <a:xfrm>
          <a:off x="1124440" y="12702"/>
          <a:ext cx="1457412" cy="14574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1768A3-1DFC-43B3-9FF3-50AEDF0A3CED}">
      <dsp:nvSpPr>
        <dsp:cNvPr id="0" name=""/>
        <dsp:cNvSpPr/>
      </dsp:nvSpPr>
      <dsp:spPr>
        <a:xfrm>
          <a:off x="1435036" y="323298"/>
          <a:ext cx="836220" cy="8362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0BB8D3-24A9-4EA8-B900-E56900875493}">
      <dsp:nvSpPr>
        <dsp:cNvPr id="0" name=""/>
        <dsp:cNvSpPr/>
      </dsp:nvSpPr>
      <dsp:spPr>
        <a:xfrm>
          <a:off x="658546"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Build the plugin</a:t>
          </a:r>
        </a:p>
      </dsp:txBody>
      <dsp:txXfrm>
        <a:off x="658546" y="1924062"/>
        <a:ext cx="2389200" cy="720000"/>
      </dsp:txXfrm>
    </dsp:sp>
    <dsp:sp modelId="{A521C972-4873-4154-BDC0-7E9E13BE2F48}">
      <dsp:nvSpPr>
        <dsp:cNvPr id="0" name=""/>
        <dsp:cNvSpPr/>
      </dsp:nvSpPr>
      <dsp:spPr>
        <a:xfrm>
          <a:off x="3931751" y="12702"/>
          <a:ext cx="1457412" cy="14574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F8E229-1D20-4153-9C51-0F011E076701}">
      <dsp:nvSpPr>
        <dsp:cNvPr id="0" name=""/>
        <dsp:cNvSpPr/>
      </dsp:nvSpPr>
      <dsp:spPr>
        <a:xfrm>
          <a:off x="4242347" y="323298"/>
          <a:ext cx="836220" cy="8362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E83C6F-E96E-4B69-9940-4E887BD23412}">
      <dsp:nvSpPr>
        <dsp:cNvPr id="0" name=""/>
        <dsp:cNvSpPr/>
      </dsp:nvSpPr>
      <dsp:spPr>
        <a:xfrm>
          <a:off x="3465857" y="1924062"/>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Register plugin</a:t>
          </a:r>
        </a:p>
      </dsp:txBody>
      <dsp:txXfrm>
        <a:off x="3465857" y="1924062"/>
        <a:ext cx="2389200" cy="720000"/>
      </dsp:txXfrm>
    </dsp:sp>
    <dsp:sp modelId="{05779C24-0CC6-47A2-A591-943BC8833AE4}">
      <dsp:nvSpPr>
        <dsp:cNvPr id="0" name=""/>
        <dsp:cNvSpPr/>
      </dsp:nvSpPr>
      <dsp:spPr>
        <a:xfrm>
          <a:off x="1124440" y="3241363"/>
          <a:ext cx="1457412" cy="14574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76BD7-23A5-47B7-A16F-7B3BEAA62D02}">
      <dsp:nvSpPr>
        <dsp:cNvPr id="0" name=""/>
        <dsp:cNvSpPr/>
      </dsp:nvSpPr>
      <dsp:spPr>
        <a:xfrm>
          <a:off x="1435036" y="3551959"/>
          <a:ext cx="836220" cy="8362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AC1A1B-04F7-4E8B-A00B-205F6DF0137C}">
      <dsp:nvSpPr>
        <dsp:cNvPr id="0" name=""/>
        <dsp:cNvSpPr/>
      </dsp:nvSpPr>
      <dsp:spPr>
        <a:xfrm>
          <a:off x="658546"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Add to solution</a:t>
          </a:r>
        </a:p>
      </dsp:txBody>
      <dsp:txXfrm>
        <a:off x="658546" y="5152723"/>
        <a:ext cx="2389200" cy="720000"/>
      </dsp:txXfrm>
    </dsp:sp>
    <dsp:sp modelId="{9F4260C6-132E-46DA-8686-C64697D41878}">
      <dsp:nvSpPr>
        <dsp:cNvPr id="0" name=""/>
        <dsp:cNvSpPr/>
      </dsp:nvSpPr>
      <dsp:spPr>
        <a:xfrm>
          <a:off x="3931751" y="3241363"/>
          <a:ext cx="1457412" cy="145741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6800E9-02E8-4B3E-8F50-4116DEFD300E}">
      <dsp:nvSpPr>
        <dsp:cNvPr id="0" name=""/>
        <dsp:cNvSpPr/>
      </dsp:nvSpPr>
      <dsp:spPr>
        <a:xfrm>
          <a:off x="4242347" y="3551959"/>
          <a:ext cx="836220" cy="8362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F9CFBB-B988-4C42-9AA3-9BDE62FA88D6}">
      <dsp:nvSpPr>
        <dsp:cNvPr id="0" name=""/>
        <dsp:cNvSpPr/>
      </dsp:nvSpPr>
      <dsp:spPr>
        <a:xfrm>
          <a:off x="3465857" y="5152723"/>
          <a:ext cx="23892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defRPr cap="all"/>
          </a:pPr>
          <a:r>
            <a:rPr lang="en-US" sz="1700" kern="1200"/>
            <a:t>Use existing pipelines for CI/CD</a:t>
          </a:r>
        </a:p>
      </dsp:txBody>
      <dsp:txXfrm>
        <a:off x="3465857" y="5152723"/>
        <a:ext cx="23892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11/19/2019 7:09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11/19/2019 2:18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851358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It’s important to note that you should always have secured an unmanaged copy of the solution in addition to the managed copy.  The unmanaged is needed if you have to re-create the development environment in the future.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598554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https://github.com/WaelHamze/dyn365-ce-vsts-tasks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767089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details here https://docs.microsoft.com/en-us/powerapps/maker/common-data-service/use-powerapps-checker </a:t>
            </a:r>
          </a:p>
          <a:p>
            <a:r>
              <a:rPr lang="en-US"/>
              <a:t>Makers should use Solution Checker to ensure their solution is ready for prime time</a:t>
            </a:r>
          </a:p>
          <a:p>
            <a:r>
              <a:rPr lang="en-US"/>
              <a:t>Administrators can check status of Solution Checker to ensure promoting solutions to productions that don’t have issues</a:t>
            </a:r>
          </a:p>
          <a:p>
            <a:r>
              <a:rPr lang="en-US"/>
              <a:t>Solution Health Hub is a model-driven app that allows creating, viewing and running health rules in an environment</a:t>
            </a:r>
          </a:p>
          <a:p>
            <a:r>
              <a:rPr lang="en-US"/>
              <a:t>Administrators can use and define Health Hub rules to ensure the solution is configured properly in the target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624070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More on Health Hub here - https://docs.microsoft.com/en-us/dynamics365/customer-engagement/admin/solution-health-hub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91181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Environment variables are solution components</a:t>
            </a:r>
          </a:p>
          <a:p>
            <a:r>
              <a:rPr lang="en-US"/>
              <a:t>Upon import, portal will prompt that there are missing values and administrator can update</a:t>
            </a:r>
          </a:p>
          <a:p>
            <a:r>
              <a:rPr lang="en-US"/>
              <a:t>After initial update to change or see values admin goes to default solution and looks and/modifies the variable value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433303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diagram illustrates how environment variables can be used to tailor values for each environment</a:t>
            </a:r>
          </a:p>
          <a:p>
            <a:r>
              <a:rPr lang="en-US"/>
              <a:t>Note that you can provide a default value that is used if a current value is not specified in a particular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17894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Both Office Group and Security Groups are supported – correct type must be chosen when configuring the CDS team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9103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Security Roles used need to be configured to have Direct User privileges if users are to own records directly</a:t>
            </a:r>
          </a:p>
          <a:p>
            <a:pPr marL="0" indent="0">
              <a:buNone/>
            </a:pPr>
            <a:endParaRPr lang="en-US"/>
          </a:p>
          <a:p>
            <a:r>
              <a:rPr lang="en-US"/>
              <a:t>Team privileges only: User is granted these privileges as member of the team. For team members who do not have user privileges of their own, they can only create records with the team as the owner and they have access to records owned by the Team when Basic access level for Create and Read were given. </a:t>
            </a:r>
          </a:p>
          <a:p>
            <a:endParaRPr lang="en-US"/>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a:t>Direct User privileges: User is granted these privileges directly when a security role is assigned to the user. User can create and has access to records created/owned by the user when Basic access level for Create and Read were given.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76516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Can share with a User directly or with a Azure AD Group</a:t>
            </a:r>
          </a:p>
          <a:p>
            <a:r>
              <a:rPr lang="en-US"/>
              <a:t>Must already have access to CDS Data via security role assignment to Azure AD Group or directly to the user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86371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When configuring instant flows if you choose to use existing account it generally shouldn’t be an admin account otherwise it could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97933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775984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7012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684121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a:ea typeface="+mn-ea"/>
                <a:cs typeface="+mn-cs"/>
              </a:rPr>
              <a:t>SMSG Readiness</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F54A62-D533-4627-A90A-E4B4C6F4B140}" type="datetime1">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6" name="Footer Placeholder 5"/>
          <p:cNvSpPr>
            <a:spLocks noGrp="1"/>
          </p:cNvSpPr>
          <p:nvPr>
            <p:ph type="ft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 2012 Microsoft Corporation. All rights reserved. Microsoft, Windows, Windows Vista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600" b="0" i="0" u="none" strike="noStrike" kern="1200" cap="none" spc="0" normalizeH="0" baseline="0" noProof="0">
                <a:ln>
                  <a:noFill/>
                </a:ln>
                <a:solidFill>
                  <a:srgbClr val="000000"/>
                </a:solidFill>
                <a:effectLst/>
                <a:uLnTx/>
                <a:uFillTx/>
                <a:latin typeface="Calibri"/>
                <a:ea typeface="+mn-ea"/>
                <a:cs typeface="+mn-cs"/>
              </a:rPr>
            </a:br>
            <a:r>
              <a:rPr kumimoji="0" lang="en-US" sz="600" b="0" i="0" u="none" strike="noStrike" kern="1200" cap="none" spc="0" normalizeH="0" baseline="0" noProof="0">
                <a:ln>
                  <a:noFill/>
                </a:ln>
                <a:solidFill>
                  <a:srgbClr val="000000"/>
                </a:solidFill>
                <a:effectLst/>
                <a:uLnTx/>
                <a:uFillTx/>
                <a:latin typeface="Calibri"/>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8" name="Rectangle 7"/>
          <p:cNvSpPr/>
          <p:nvPr/>
        </p:nvSpPr>
        <p:spPr>
          <a:xfrm>
            <a:off x="381000" y="971788"/>
            <a:ext cx="2971800" cy="1348061"/>
          </a:xfrm>
          <a:prstGeom prst="rect">
            <a:avLst/>
          </a:prstGeom>
        </p:spPr>
        <p:txBody>
          <a:bodyPr wrap="square">
            <a:spAutoFit/>
          </a:bodyPr>
          <a:lstStyle/>
          <a:p>
            <a:pPr marL="57148" marR="0" lvl="0" indent="-57148" algn="l" defTabSz="914400" rtl="0" eaLnBrk="1" fontAlgn="auto" latinLnBrk="0" hangingPunct="1">
              <a:lnSpc>
                <a:spcPct val="10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Start Time </a:t>
            </a:r>
            <a:r>
              <a:rPr kumimoji="0" lang="en-US" sz="900" b="1" i="0" u="none" strike="noStrike" kern="1200" cap="none" spc="0" normalizeH="0" baseline="0" noProof="0" err="1">
                <a:ln>
                  <a:noFill/>
                </a:ln>
                <a:solidFill>
                  <a:srgbClr val="FF0000"/>
                </a:solidFill>
                <a:effectLst/>
                <a:uLnTx/>
                <a:uFillTx/>
                <a:latin typeface="Arial" charset="0"/>
                <a:ea typeface="+mn-ea"/>
                <a:cs typeface="Arial" charset="0"/>
              </a:rPr>
              <a:t>xx:xx</a:t>
            </a:r>
            <a:r>
              <a:rPr kumimoji="0" lang="en-US" sz="900" b="1" i="0" u="none" strike="noStrike" kern="1200" cap="none" spc="0" normalizeH="0" baseline="0" noProof="0">
                <a:ln>
                  <a:noFill/>
                </a:ln>
                <a:solidFill>
                  <a:srgbClr val="FF0000"/>
                </a:solidFill>
                <a:effectLst/>
                <a:uLnTx/>
                <a:uFillTx/>
                <a:latin typeface="Arial" charset="0"/>
                <a:ea typeface="+mn-ea"/>
                <a:cs typeface="Arial" charset="0"/>
              </a:rPr>
              <a:t> / Length: </a:t>
            </a:r>
            <a:r>
              <a:rPr kumimoji="0" lang="en-US" sz="900" b="1" i="0" u="none" strike="noStrike" kern="1200" cap="none" spc="0" normalizeH="0" baseline="0" noProof="0">
                <a:ln>
                  <a:noFill/>
                </a:ln>
                <a:solidFill>
                  <a:srgbClr val="FF0000"/>
                </a:solidFill>
                <a:effectLst/>
                <a:uLnTx/>
                <a:uFillTx/>
                <a:latin typeface="Calibri"/>
                <a:ea typeface="+mn-ea"/>
                <a:cs typeface="+mn-cs"/>
              </a:rPr>
              <a:t>2 minutes</a:t>
            </a:r>
          </a:p>
          <a:p>
            <a:pPr marL="114300" marR="0" lvl="0" indent="-114300" algn="l" defTabSz="914400"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Review the objectives for this module.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0000"/>
                </a:solidFill>
                <a:effectLst/>
                <a:uLnTx/>
                <a:uFillTx/>
                <a:latin typeface="Calibri"/>
                <a:ea typeface="+mn-ea"/>
                <a:cs typeface="+mn-cs"/>
              </a:rPr>
              <a:t>Ask participants to use the </a:t>
            </a:r>
            <a:r>
              <a:rPr kumimoji="0" lang="en-US" sz="900" b="1" i="0" u="none" strike="noStrike" kern="1200" cap="none" spc="0" normalizeH="0" baseline="0" noProof="0">
                <a:ln>
                  <a:noFill/>
                </a:ln>
                <a:solidFill>
                  <a:srgbClr val="FF0000"/>
                </a:solidFill>
                <a:effectLst/>
                <a:uLnTx/>
                <a:uFillTx/>
                <a:latin typeface="Calibri"/>
                <a:ea typeface="+mn-ea"/>
                <a:cs typeface="+mn-cs"/>
              </a:rPr>
              <a:t>Text </a:t>
            </a:r>
            <a:r>
              <a:rPr kumimoji="0" lang="en-US" sz="900" b="0" i="0" u="none" strike="noStrike" kern="1200" cap="none" spc="0" normalizeH="0" baseline="0" noProof="0">
                <a:ln>
                  <a:noFill/>
                </a:ln>
                <a:solidFill>
                  <a:srgbClr val="FF0000"/>
                </a:solidFill>
                <a:effectLst/>
                <a:uLnTx/>
                <a:uFillTx/>
                <a:latin typeface="Calibri"/>
                <a:ea typeface="+mn-ea"/>
                <a:cs typeface="+mn-cs"/>
              </a:rPr>
              <a:t>tool to write on the screen if they had any questions about the module.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a:p>
            <a:pPr marL="0" marR="0" lvl="0" indent="228600" algn="l" defTabSz="914400" rtl="0" eaLnBrk="1" fontAlgn="auto" latinLnBrk="0" hangingPunct="1">
              <a:lnSpc>
                <a:spcPct val="100000"/>
              </a:lnSpc>
              <a:spcBef>
                <a:spcPts val="0"/>
              </a:spcBef>
              <a:spcAft>
                <a:spcPts val="600"/>
              </a:spcAft>
              <a:buClrTx/>
              <a:buSzTx/>
              <a:buFont typeface="Arial" pitchFamily="34" charset="0"/>
              <a:buChar char="•"/>
              <a:tabLst/>
              <a:defRPr/>
            </a:pPr>
            <a:endParaRPr kumimoji="0" lang="en-US" sz="800" b="0" i="0" u="none" strike="noStrike" kern="1200" cap="none" spc="0" normalizeH="0" baseline="0" noProof="0">
              <a:ln>
                <a:noFill/>
              </a:ln>
              <a:solidFill>
                <a:srgbClr val="FF000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2049645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110006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kern="1200">
                <a:solidFill>
                  <a:schemeClr val="tx1"/>
                </a:solidFill>
                <a:latin typeface="Segoe UI" pitchFamily="34" charset="0"/>
                <a:ea typeface="+mn-ea"/>
                <a:cs typeface="+mn-cs"/>
              </a:rPr>
              <a:t>This slide is required. </a:t>
            </a:r>
            <a:r>
              <a:rPr lang="en-US" sz="1000" b="1" u="sng" kern="1200">
                <a:solidFill>
                  <a:schemeClr val="tx1"/>
                </a:solidFill>
                <a:latin typeface="Segoe UI" pitchFamily="34" charset="0"/>
                <a:ea typeface="+mn-ea"/>
                <a:cs typeface="+mn-cs"/>
              </a:rPr>
              <a:t>Do NOT delete</a:t>
            </a:r>
            <a:r>
              <a:rPr lang="en-US" sz="1000" b="1" kern="1200">
                <a:solidFill>
                  <a:schemeClr val="tx1"/>
                </a:solidFill>
                <a:latin typeface="Segoe UI" pitchFamily="34" charset="0"/>
                <a:ea typeface="+mn-ea"/>
                <a:cs typeface="+mn-cs"/>
              </a:rPr>
              <a:t>. This slide is</a:t>
            </a:r>
            <a:r>
              <a:rPr lang="en-US" sz="1000" b="1" kern="1200" baseline="0">
                <a:solidFill>
                  <a:schemeClr val="tx1"/>
                </a:solidFill>
                <a:latin typeface="Segoe UI" pitchFamily="34" charset="0"/>
                <a:ea typeface="+mn-ea"/>
                <a:cs typeface="+mn-cs"/>
              </a:rPr>
              <a:t> recommended as a final slide to recap additional resources.</a:t>
            </a:r>
            <a:endParaRPr lang="en-US" sz="1000" b="0" kern="1200" baseline="0">
              <a:solidFill>
                <a:schemeClr val="tx1"/>
              </a:solidFill>
              <a:latin typeface="Segoe UI"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latin typeface="Segoe"/>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a:rPr>
              <a:t>Use this slide to share additional available content that attendees can leverage after the event. In this section you can call out whitepapers, websites, communities, etc. that might be useful for the learner. </a:t>
            </a:r>
          </a:p>
          <a:p>
            <a:endParaRPr lang="en-US" sz="900"/>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1833773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61</a:t>
            </a:fld>
            <a:endParaRPr lang="en-US"/>
          </a:p>
        </p:txBody>
      </p:sp>
      <p:sp>
        <p:nvSpPr>
          <p:cNvPr id="10" name="Date Placeholder 9"/>
          <p:cNvSpPr>
            <a:spLocks noGrp="1"/>
          </p:cNvSpPr>
          <p:nvPr>
            <p:ph type="dt" idx="13"/>
          </p:nvPr>
        </p:nvSpPr>
        <p:spPr/>
        <p:txBody>
          <a:bodyPr/>
          <a:lstStyle/>
          <a:p>
            <a:fld id="{D44C3489-8257-4E60-994D-6A5CEE67ED71}" type="datetime8">
              <a:rPr lang="en-US" smtClean="0"/>
              <a:t>11/19/2019 2:18 PM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529464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C0CB9372-CA2B-44D2-90ED-A4A158EB6F2D}" type="datetime8">
              <a:rPr lang="en-US" smtClean="0">
                <a:solidFill>
                  <a:prstClr val="black"/>
                </a:solidFill>
              </a:rPr>
              <a:t>11/19/2019 2:18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2132362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33052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03642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11/19/2019 2:18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65</a:t>
            </a:fld>
            <a:endParaRPr lang="en-US"/>
          </a:p>
        </p:txBody>
      </p:sp>
      <p:sp>
        <p:nvSpPr>
          <p:cNvPr id="10" name="Date Placeholder 9"/>
          <p:cNvSpPr>
            <a:spLocks noGrp="1"/>
          </p:cNvSpPr>
          <p:nvPr>
            <p:ph type="dt" idx="13"/>
          </p:nvPr>
        </p:nvSpPr>
        <p:spPr/>
        <p:txBody>
          <a:bodyPr/>
          <a:lstStyle/>
          <a:p>
            <a:fld id="{1D9BFF88-B9B5-4B68-BAE1-09ACB5D03C54}" type="datetime8">
              <a:rPr lang="en-US" smtClean="0"/>
              <a:t>11/19/2019 2:18 PM</a:t>
            </a:fld>
            <a:endParaRPr lang="en-US"/>
          </a:p>
        </p:txBody>
      </p:sp>
      <p:sp>
        <p:nvSpPr>
          <p:cNvPr id="12" name="Header Placeholder 11"/>
          <p:cNvSpPr>
            <a:spLocks noGrp="1"/>
          </p:cNvSpPr>
          <p:nvPr>
            <p:ph type="hdr" sz="quarter" idx="15"/>
          </p:nvPr>
        </p:nvSpPr>
        <p:spPr/>
        <p:txBody>
          <a:bodyPr/>
          <a:lstStyle/>
          <a:p>
            <a:endParaRPr lang="en-US"/>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5618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11/19/2019 2:18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567778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4088007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B14B72-BE03-4760-B747-D349DA60D861}"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047971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69</a:t>
            </a:fld>
            <a:endParaRPr lang="en-US"/>
          </a:p>
        </p:txBody>
      </p:sp>
    </p:spTree>
    <p:extLst>
      <p:ext uri="{BB962C8B-B14F-4D97-AF65-F5344CB8AC3E}">
        <p14:creationId xmlns:p14="http://schemas.microsoft.com/office/powerpoint/2010/main" val="1871245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500819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5079D02-5D34-4786-9834-A1F44E52D535}" type="slidenum">
              <a:rPr lang="en-US" smtClean="0"/>
              <a:t>71</a:t>
            </a:fld>
            <a:endParaRPr lang="en-US"/>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fld id="{480C6978-FA11-423D-8FDA-CB59A4787224}" type="datetime8">
              <a:rPr lang="en-US" smtClean="0"/>
              <a:t>11/19/2019 2:18 PM</a:t>
            </a:fld>
            <a:endParaRPr lang="en-US"/>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36506005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353CB5B1-3D40-4389-814A-A3E0AEC8E2FF}"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6023183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353CB5B1-3D40-4389-814A-A3E0AEC8E2FF}"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9901385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11/19/2019 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08615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Process shows for test and is repeated for production using the same solution that was exported from development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2003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Moving individual resources is the preferred approach only when CDS is not present in the environments to allow use of solutions.  </a:t>
            </a:r>
          </a:p>
          <a:p>
            <a:r>
              <a:rPr lang="en-US"/>
              <a:t>Exporting an individual resource can also be used for application backup purposes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6016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Solutions are containers that track and manage customizations in a CDS environment</a:t>
            </a:r>
          </a:p>
          <a:p>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If you have multiple environments, each would have their own set of solutions. Solutions can include entity metadata, forms, views, business rules, processes definitions and other assets required to run the app; including components created by developers like scripts or compiled code.  </a:t>
            </a:r>
          </a:p>
          <a:p>
            <a:endParaRPr lang="en-US"/>
          </a:p>
          <a:p>
            <a:r>
              <a:rPr lang="en-US" sz="882" kern="1200">
                <a:solidFill>
                  <a:schemeClr val="tx1"/>
                </a:solidFill>
                <a:effectLst/>
                <a:latin typeface="Segoe UI Light" pitchFamily="34" charset="0"/>
                <a:ea typeface="+mn-ea"/>
                <a:cs typeface="+mn-cs"/>
              </a:rPr>
              <a:t>when you have a Dynamics 365 application like Sales or Service those are installed using the same solution framework.  3</a:t>
            </a:r>
            <a:r>
              <a:rPr lang="en-US" sz="882" kern="1200" baseline="30000">
                <a:solidFill>
                  <a:schemeClr val="tx1"/>
                </a:solidFill>
                <a:effectLst/>
                <a:latin typeface="Segoe UI Light" pitchFamily="34" charset="0"/>
                <a:ea typeface="+mn-ea"/>
                <a:cs typeface="+mn-cs"/>
              </a:rPr>
              <a:t>rd</a:t>
            </a:r>
            <a:r>
              <a:rPr lang="en-US" sz="882" kern="1200">
                <a:solidFill>
                  <a:schemeClr val="tx1"/>
                </a:solidFill>
                <a:effectLst/>
                <a:latin typeface="Segoe UI Light" pitchFamily="34" charset="0"/>
                <a:ea typeface="+mn-ea"/>
                <a:cs typeface="+mn-cs"/>
              </a:rPr>
              <a:t> party ISVs also ship their products using solutions</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11/19/2019 2:18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1360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118818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11/19/2019 2:18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480568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40523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664001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44026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20793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03553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952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9486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952055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2262450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55256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36570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2159747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28716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3967394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43749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6692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0489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226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167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482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98589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155855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4267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06706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4288585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8632191"/>
      </p:ext>
    </p:extLst>
  </p:cSld>
  <p:clrMapOvr>
    <a:masterClrMapping/>
  </p:clrMapOvr>
  <p:transition spd="slow">
    <p:push/>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095204"/>
      </p:ext>
    </p:extLst>
  </p:cSld>
  <p:clrMapOvr>
    <a:masterClrMapping/>
  </p:clrMapOvr>
  <p:transition spd="slow">
    <p:push/>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1143831"/>
      </p:ext>
    </p:extLst>
  </p:cSld>
  <p:clrMapOvr>
    <a:masterClrMapping/>
  </p:clrMapOvr>
  <p:transition spd="slow">
    <p:push/>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777512"/>
      </p:ext>
    </p:extLst>
  </p:cSld>
  <p:clrMapOvr>
    <a:masterClrMapping/>
  </p:clrMapOvr>
  <p:transition spd="slow">
    <p:push/>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5661714"/>
      </p:ext>
    </p:extLst>
  </p:cSld>
  <p:clrMapOvr>
    <a:masterClrMapping/>
  </p:clrMapOvr>
  <p:transition spd="slow">
    <p:push/>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510157"/>
          </a:xfrm>
        </p:spPr>
        <p:txBody>
          <a:bodyPr/>
          <a:lstStyle>
            <a:lvl1pPr>
              <a:buClr>
                <a:schemeClr val="tx1"/>
              </a:buClr>
              <a:defRPr sz="3733">
                <a:solidFill>
                  <a:schemeClr val="tx1"/>
                </a:solidFill>
              </a:defRPr>
            </a:lvl1pPr>
            <a:lvl2pPr>
              <a:buClr>
                <a:schemeClr val="tx1"/>
              </a:buClr>
              <a:defRPr sz="3200" spc="-93" baseline="0">
                <a:solidFill>
                  <a:schemeClr val="tx1"/>
                </a:solidFill>
              </a:defRPr>
            </a:lvl2pPr>
            <a:lvl3pPr>
              <a:buClr>
                <a:schemeClr val="tx1"/>
              </a:buClr>
              <a:defRPr sz="2667"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800133"/>
          </a:xfrm>
          <a:prstGeom prst="rect">
            <a:avLst/>
          </a:prstGeom>
        </p:spPr>
        <p:txBody>
          <a:bodyPr vert="horz" lIns="0" tIns="45720" rIns="0" bIns="45720" rtlCol="0" anchor="ctr">
            <a:noAutofit/>
          </a:bodyPr>
          <a:lstStyle>
            <a:lvl1pPr>
              <a:defRPr sz="4800"/>
            </a:lvl1p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11/19/2019</a:t>
            </a:fld>
            <a:endParaRPr>
              <a:solidFill>
                <a:srgbClr val="292929">
                  <a:tint val="75000"/>
                </a:srgbClr>
              </a:solidFill>
            </a:endParaRPr>
          </a:p>
        </p:txBody>
      </p:sp>
    </p:spTree>
    <p:extLst>
      <p:ext uri="{BB962C8B-B14F-4D97-AF65-F5344CB8AC3E}">
        <p14:creationId xmlns:p14="http://schemas.microsoft.com/office/powerpoint/2010/main" val="35151120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965103"/>
            <a:ext cx="6856412" cy="5136868"/>
          </a:xfrm>
          <a:prstGeom prst="rect">
            <a:avLst/>
          </a:prstGeom>
        </p:spPr>
      </p:pic>
    </p:spTree>
    <p:extLst>
      <p:ext uri="{BB962C8B-B14F-4D97-AF65-F5344CB8AC3E}">
        <p14:creationId xmlns:p14="http://schemas.microsoft.com/office/powerpoint/2010/main" val="3840221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37078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3915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83905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marL="0" indent="0">
              <a:buFont typeface="Wingdings" panose="05000000000000000000" pitchFamily="2" charset="2"/>
              <a:buNone/>
              <a:defRPr sz="4800"/>
            </a:lvl1pPr>
          </a:lstStyle>
          <a:p>
            <a:r>
              <a:rPr lang="en-US"/>
              <a:t>Click to edit Master title style</a:t>
            </a:r>
          </a:p>
        </p:txBody>
      </p:sp>
      <p:sp>
        <p:nvSpPr>
          <p:cNvPr id="3" name="Text Placeholder 2"/>
          <p:cNvSpPr>
            <a:spLocks noGrp="1"/>
          </p:cNvSpPr>
          <p:nvPr>
            <p:ph type="body" sz="quarter" idx="10"/>
          </p:nvPr>
        </p:nvSpPr>
        <p:spPr>
          <a:xfrm>
            <a:off x="586740" y="1316766"/>
            <a:ext cx="11018520" cy="2367828"/>
          </a:xfrm>
        </p:spPr>
        <p:txBody>
          <a:bodyPr/>
          <a:lstStyle>
            <a:lvl1pPr marL="228594" indent="-228594">
              <a:buFont typeface="Wingdings" panose="05000000000000000000" pitchFamily="2" charset="2"/>
              <a:buChar char="§"/>
              <a:defRPr sz="3733"/>
            </a:lvl1pPr>
            <a:lvl2pPr marL="457189" indent="-228594">
              <a:buFont typeface="Wingdings" panose="05000000000000000000" pitchFamily="2" charset="2"/>
              <a:buChar char="§"/>
              <a:defRPr sz="3200"/>
            </a:lvl2pPr>
            <a:lvl3pPr marL="657209" indent="-200020">
              <a:buFont typeface="Wingdings" panose="05000000000000000000" pitchFamily="2" charset="2"/>
              <a:buChar char="§"/>
              <a:defRPr sz="2667"/>
            </a:lvl3pPr>
            <a:lvl4pPr marL="842942" indent="-180970">
              <a:buFont typeface="Wingdings" panose="05000000000000000000" pitchFamily="2" charset="2"/>
              <a:buChar char="§"/>
              <a:defRPr sz="2400"/>
            </a:lvl4pPr>
            <a:lvl5pPr marL="1023913" indent="-168270">
              <a:buFont typeface="Wingdings" panose="05000000000000000000" pitchFamily="2" charset="2"/>
              <a:buChar cha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212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79040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36740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14" indent="0">
              <a:buNone/>
              <a:defRPr/>
            </a:lvl3pPr>
            <a:lvl4pPr marL="448227" indent="0">
              <a:buNone/>
              <a:defRPr/>
            </a:lvl4pPr>
            <a:lvl5pPr marL="67234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33408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455055"/>
      </p:ext>
    </p:extLst>
  </p:cSld>
  <p:clrMapOvr>
    <a:masterClrMapping/>
  </p:clrMapOvr>
  <p:transition spd="slow">
    <p:push/>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8588819"/>
      </p:ext>
    </p:extLst>
  </p:cSld>
  <p:clrMapOvr>
    <a:masterClrMapping/>
  </p:clrMapOvr>
  <p:transition spd="slow">
    <p:push/>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1332038"/>
      </p:ext>
    </p:extLst>
  </p:cSld>
  <p:clrMapOvr>
    <a:masterClrMapping/>
  </p:clrMapOvr>
  <p:transition spd="slow">
    <p:push/>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512313278"/>
      </p:ext>
    </p:extLst>
  </p:cSld>
  <p:clrMapOvr>
    <a:masterClrMapping/>
  </p:clrMapOvr>
  <p:transition spd="slow">
    <p:push/>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167533"/>
      </p:ext>
    </p:extLst>
  </p:cSld>
  <p:clrMapOvr>
    <a:masterClrMapping/>
  </p:clrMapOvr>
  <p:transition spd="slow">
    <p:push/>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11/19/2019</a:t>
            </a:fld>
            <a:endParaRPr>
              <a:solidFill>
                <a:srgbClr val="292929">
                  <a:tint val="75000"/>
                </a:srgbClr>
              </a:solidFill>
            </a:endParaRPr>
          </a:p>
        </p:txBody>
      </p:sp>
    </p:spTree>
    <p:extLst>
      <p:ext uri="{BB962C8B-B14F-4D97-AF65-F5344CB8AC3E}">
        <p14:creationId xmlns:p14="http://schemas.microsoft.com/office/powerpoint/2010/main" val="160239921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62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9" y="1"/>
            <a:ext cx="6856412" cy="5136868"/>
          </a:xfrm>
          <a:prstGeom prst="rect">
            <a:avLst/>
          </a:prstGeom>
        </p:spPr>
      </p:pic>
    </p:spTree>
    <p:extLst>
      <p:ext uri="{BB962C8B-B14F-4D97-AF65-F5344CB8AC3E}">
        <p14:creationId xmlns:p14="http://schemas.microsoft.com/office/powerpoint/2010/main" val="211152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5770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303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22271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4955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2667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209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932712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487522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7307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1027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3119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11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622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1290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1533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32202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17818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2501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639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493250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74591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5384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54603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9609896"/>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18368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3432873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68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6165952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16077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935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5627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78342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518446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73562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64287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351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1775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4368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66992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5422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511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BE4B-BD13-448C-9978-8856FB15EE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B750BF-3A18-4075-B732-80A0CC1712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2ECFFA-E178-46D6-8173-52E5B9F5E8C4}"/>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5" name="Footer Placeholder 4">
            <a:extLst>
              <a:ext uri="{FF2B5EF4-FFF2-40B4-BE49-F238E27FC236}">
                <a16:creationId xmlns:a16="http://schemas.microsoft.com/office/drawing/2014/main" id="{1F26D048-BDE4-4186-B919-6475865BAA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F51A03-E90F-400B-B1EA-412C6C96B10D}"/>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94534613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503349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215270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CFAF5-EB73-463E-BCE4-E86EF8289F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95D3145-0063-4680-8BD0-34E8B47455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8E9159-65F3-44D3-A7A5-AE44E2CC26FB}"/>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5" name="Footer Placeholder 4">
            <a:extLst>
              <a:ext uri="{FF2B5EF4-FFF2-40B4-BE49-F238E27FC236}">
                <a16:creationId xmlns:a16="http://schemas.microsoft.com/office/drawing/2014/main" id="{1655AD4A-83C8-4283-987D-3F3579256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1EF43-F975-42FC-947D-13FD11F212D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40161654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2405-87D2-4246-9DD9-B476F8DAA6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17BEDC-8341-4CC1-8BC4-C32438BB32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B6E9BB1-775C-4F81-AB53-93BF7C6CD20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000927-2671-4F4E-BF41-1431B68A3EFA}"/>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6" name="Footer Placeholder 5">
            <a:extLst>
              <a:ext uri="{FF2B5EF4-FFF2-40B4-BE49-F238E27FC236}">
                <a16:creationId xmlns:a16="http://schemas.microsoft.com/office/drawing/2014/main" id="{01441FDF-C05B-4B41-8D52-2EBB88DC2E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8E6C19-9BCD-4E01-9C17-C9F8E0878C8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3850922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9FC9-09A9-4BD4-90B8-99DB7FFE2B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0517E8-AC95-4869-888C-5B1ED23AB9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537C55-99EF-4223-A2E8-2440A24658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820C63-AFA7-4110-B8A1-C2E8FF627A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D0EF8C-3E28-4CCD-AB03-185956E7A5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8FAD95-857F-4E4D-AE59-1331FA5A3234}"/>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8" name="Footer Placeholder 7">
            <a:extLst>
              <a:ext uri="{FF2B5EF4-FFF2-40B4-BE49-F238E27FC236}">
                <a16:creationId xmlns:a16="http://schemas.microsoft.com/office/drawing/2014/main" id="{33191FA4-2E2B-4A62-8741-41516720B6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FA54D5F-FDF8-4C3E-9BDD-6F5CF74842C5}"/>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4242472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102F4-8D7E-4E6B-B1E4-A31934A3CF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C3A047-6D9C-4C87-9D9E-BF7E5A80225F}"/>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4" name="Footer Placeholder 3">
            <a:extLst>
              <a:ext uri="{FF2B5EF4-FFF2-40B4-BE49-F238E27FC236}">
                <a16:creationId xmlns:a16="http://schemas.microsoft.com/office/drawing/2014/main" id="{3BBEC153-AAB4-4DCB-AD90-66E7716B6E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9CB57B-92B1-4DE6-9CED-A2055025514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8109052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76FAD3-A37A-4F00-8B71-227C168840A1}"/>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3" name="Footer Placeholder 2">
            <a:extLst>
              <a:ext uri="{FF2B5EF4-FFF2-40B4-BE49-F238E27FC236}">
                <a16:creationId xmlns:a16="http://schemas.microsoft.com/office/drawing/2014/main" id="{193B6E30-6311-4E36-8AD2-7060F2868D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02C06-F47D-4504-ABDB-95E759391A91}"/>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11916951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54B64-EEA1-4D09-B48D-11D6D04885C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2BC08F-47BA-4820-BBC7-5F6817E2BF4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80CEF29-11A1-46E0-AF6E-6F6AE1D36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2D7968-79C3-4597-B029-9E0C1094BE39}"/>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6" name="Footer Placeholder 5">
            <a:extLst>
              <a:ext uri="{FF2B5EF4-FFF2-40B4-BE49-F238E27FC236}">
                <a16:creationId xmlns:a16="http://schemas.microsoft.com/office/drawing/2014/main" id="{5342F97F-2831-46DA-8615-D0434E170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09782B-DA34-4C10-BCE8-99945E37E114}"/>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335755561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C2042-695E-49D3-84A0-0EE7CA4C5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85D764-217E-4BD2-9829-5B06A0792A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B4466F7-5A1C-4314-8C56-6F504613CD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FB1A59-6E1A-42BE-80F3-82B967951799}"/>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6" name="Footer Placeholder 5">
            <a:extLst>
              <a:ext uri="{FF2B5EF4-FFF2-40B4-BE49-F238E27FC236}">
                <a16:creationId xmlns:a16="http://schemas.microsoft.com/office/drawing/2014/main" id="{A3958FC2-D784-4023-89A5-2E4B85E986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5F5B4-2218-4376-83EB-737F7F5A7229}"/>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1137339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A508-3A42-4A22-9249-84DD1A4D86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83B4938-34FD-485E-BFC3-6FE4581041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8A5DC1-82E4-4648-8612-29CE4046CC0E}"/>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5" name="Footer Placeholder 4">
            <a:extLst>
              <a:ext uri="{FF2B5EF4-FFF2-40B4-BE49-F238E27FC236}">
                <a16:creationId xmlns:a16="http://schemas.microsoft.com/office/drawing/2014/main" id="{8BDF9E8F-26AB-4639-B7B4-67C30B438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B69FA-ACD6-410D-B392-014869244B8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419071256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6700D2-00B0-47B5-A349-6E97F2F39F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6E18CB-F390-4F4B-AF8B-7D766BA71A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59197-24E3-46F5-9A2B-D141759E408D}"/>
              </a:ext>
            </a:extLst>
          </p:cNvPr>
          <p:cNvSpPr>
            <a:spLocks noGrp="1"/>
          </p:cNvSpPr>
          <p:nvPr>
            <p:ph type="dt" sz="half" idx="10"/>
          </p:nvPr>
        </p:nvSpPr>
        <p:spPr/>
        <p:txBody>
          <a:bodyPr/>
          <a:lstStyle/>
          <a:p>
            <a:fld id="{90E99BAA-76ED-4E19-8942-5BA92B74BD17}" type="datetimeFigureOut">
              <a:rPr lang="en-US" smtClean="0"/>
              <a:t>11/19/2019</a:t>
            </a:fld>
            <a:endParaRPr lang="en-US"/>
          </a:p>
        </p:txBody>
      </p:sp>
      <p:sp>
        <p:nvSpPr>
          <p:cNvPr id="5" name="Footer Placeholder 4">
            <a:extLst>
              <a:ext uri="{FF2B5EF4-FFF2-40B4-BE49-F238E27FC236}">
                <a16:creationId xmlns:a16="http://schemas.microsoft.com/office/drawing/2014/main" id="{2BC40D7F-5765-4543-90E2-829180F4F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74DD35-4B5B-4260-AA41-0864A697EE6F}"/>
              </a:ext>
            </a:extLst>
          </p:cNvPr>
          <p:cNvSpPr>
            <a:spLocks noGrp="1"/>
          </p:cNvSpPr>
          <p:nvPr>
            <p:ph type="sldNum" sz="quarter" idx="12"/>
          </p:nvPr>
        </p:nvSpPr>
        <p:spPr/>
        <p:txBody>
          <a:bodyPr/>
          <a:lstStyle/>
          <a:p>
            <a:fld id="{CB53C094-682A-4C9B-B1B2-CA2E0C5041D7}" type="slidenum">
              <a:rPr lang="en-US" smtClean="0"/>
              <a:t>‹#›</a:t>
            </a:fld>
            <a:endParaRPr lang="en-US"/>
          </a:p>
        </p:txBody>
      </p:sp>
    </p:spTree>
    <p:extLst>
      <p:ext uri="{BB962C8B-B14F-4D97-AF65-F5344CB8AC3E}">
        <p14:creationId xmlns:p14="http://schemas.microsoft.com/office/powerpoint/2010/main" val="23719965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theme" Target="../theme/theme3.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image" Target="../media/image1.emf"/><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theme" Target="../theme/theme4.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8"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5.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33081345"/>
      </p:ext>
    </p:extLst>
  </p:cSld>
  <p:clrMap bg1="lt1" tx1="dk1" bg2="lt2" tx2="dk2" accent1="accent1" accent2="accent2" accent3="accent3" accent4="accent4" accent5="accent5" accent6="accent6" hlink="hlink" folHlink="folHlink"/>
  <p:sldLayoutIdLst>
    <p:sldLayoutId id="2147484833" r:id="rId1"/>
    <p:sldLayoutId id="2147484802" r:id="rId2"/>
    <p:sldLayoutId id="2147484804" r:id="rId3"/>
    <p:sldLayoutId id="2147484805" r:id="rId4"/>
    <p:sldLayoutId id="2147484806" r:id="rId5"/>
    <p:sldLayoutId id="2147484807" r:id="rId6"/>
    <p:sldLayoutId id="2147484808" r:id="rId7"/>
    <p:sldLayoutId id="2147484809" r:id="rId8"/>
    <p:sldLayoutId id="2147484810" r:id="rId9"/>
    <p:sldLayoutId id="2147484811" r:id="rId10"/>
    <p:sldLayoutId id="2147484812" r:id="rId11"/>
    <p:sldLayoutId id="2147484813" r:id="rId12"/>
    <p:sldLayoutId id="2147484814" r:id="rId13"/>
    <p:sldLayoutId id="2147484815" r:id="rId14"/>
    <p:sldLayoutId id="2147484816" r:id="rId15"/>
    <p:sldLayoutId id="2147484817" r:id="rId16"/>
    <p:sldLayoutId id="2147484818" r:id="rId17"/>
    <p:sldLayoutId id="2147484819" r:id="rId18"/>
    <p:sldLayoutId id="2147484820" r:id="rId19"/>
    <p:sldLayoutId id="2147484821" r:id="rId20"/>
    <p:sldLayoutId id="2147484822" r:id="rId21"/>
    <p:sldLayoutId id="2147484823" r:id="rId22"/>
    <p:sldLayoutId id="2147484824" r:id="rId23"/>
    <p:sldLayoutId id="2147484825" r:id="rId24"/>
    <p:sldLayoutId id="2147484826" r:id="rId25"/>
    <p:sldLayoutId id="2147484827" r:id="rId26"/>
    <p:sldLayoutId id="2147484828" r:id="rId27"/>
    <p:sldLayoutId id="2147484829" r:id="rId28"/>
    <p:sldLayoutId id="2147484830" r:id="rId29"/>
    <p:sldLayoutId id="2147484831" r:id="rId30"/>
    <p:sldLayoutId id="214748489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3028599"/>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 id="2147484846" r:id="rId12"/>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2008084"/>
      </p:ext>
    </p:extLst>
  </p:cSld>
  <p:clrMap bg1="lt1" tx1="dk1" bg2="lt2" tx2="dk2" accent1="accent1" accent2="accent2" accent3="accent3" accent4="accent4" accent5="accent5" accent6="accent6" hlink="hlink" folHlink="folHlink"/>
  <p:sldLayoutIdLst>
    <p:sldLayoutId id="2147484848" r:id="rId1"/>
    <p:sldLayoutId id="2147484849" r:id="rId2"/>
    <p:sldLayoutId id="2147484850" r:id="rId3"/>
    <p:sldLayoutId id="2147484851" r:id="rId4"/>
    <p:sldLayoutId id="2147484852" r:id="rId5"/>
    <p:sldLayoutId id="2147484853" r:id="rId6"/>
    <p:sldLayoutId id="2147484854" r:id="rId7"/>
    <p:sldLayoutId id="2147484855" r:id="rId8"/>
    <p:sldLayoutId id="2147484856" r:id="rId9"/>
    <p:sldLayoutId id="2147484857" r:id="rId10"/>
    <p:sldLayoutId id="2147484858" r:id="rId11"/>
    <p:sldLayoutId id="2147484859" r:id="rId12"/>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16460153"/>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 id="2147484872" r:id="rId12"/>
    <p:sldLayoutId id="2147484873" r:id="rId13"/>
    <p:sldLayoutId id="2147484874" r:id="rId14"/>
    <p:sldLayoutId id="2147484875" r:id="rId15"/>
    <p:sldLayoutId id="2147484876" r:id="rId16"/>
    <p:sldLayoutId id="2147484877" r:id="rId17"/>
    <p:sldLayoutId id="2147484878" r:id="rId18"/>
    <p:sldLayoutId id="2147484879" r:id="rId19"/>
    <p:sldLayoutId id="2147484880" r:id="rId20"/>
    <p:sldLayoutId id="2147484881" r:id="rId21"/>
    <p:sldLayoutId id="2147484882" r:id="rId22"/>
    <p:sldLayoutId id="2147484883" r:id="rId23"/>
    <p:sldLayoutId id="2147484884" r:id="rId24"/>
    <p:sldLayoutId id="2147484885" r:id="rId25"/>
    <p:sldLayoutId id="2147484886" r:id="rId26"/>
    <p:sldLayoutId id="2147484887" r:id="rId27"/>
    <p:sldLayoutId id="2147484888" r:id="rId28"/>
    <p:sldLayoutId id="2147484889" r:id="rId29"/>
    <p:sldLayoutId id="2147484890" r:id="rId30"/>
    <p:sldLayoutId id="2147484891" r:id="rId31"/>
    <p:sldLayoutId id="214748489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5B9A70-882B-4904-B2BF-C1AE71AD0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4A494A-1B76-4E61-9DAF-7D9CC8A51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67A931-5FC3-4B5C-B98B-8D338D6B5F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E99BAA-76ED-4E19-8942-5BA92B74BD17}" type="datetimeFigureOut">
              <a:rPr lang="en-US" smtClean="0"/>
              <a:t>11/19/2019</a:t>
            </a:fld>
            <a:endParaRPr lang="en-US"/>
          </a:p>
        </p:txBody>
      </p:sp>
      <p:sp>
        <p:nvSpPr>
          <p:cNvPr id="5" name="Footer Placeholder 4">
            <a:extLst>
              <a:ext uri="{FF2B5EF4-FFF2-40B4-BE49-F238E27FC236}">
                <a16:creationId xmlns:a16="http://schemas.microsoft.com/office/drawing/2014/main" id="{80BC8308-EAFB-4C9E-950F-975A0D9AA6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596D78-2656-4A3B-9EF7-62793243A8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53C094-682A-4C9B-B1B2-CA2E0C5041D7}" type="slidenum">
              <a:rPr lang="en-US" smtClean="0"/>
              <a:t>‹#›</a:t>
            </a:fld>
            <a:endParaRPr lang="en-US"/>
          </a:p>
        </p:txBody>
      </p:sp>
    </p:spTree>
    <p:extLst>
      <p:ext uri="{BB962C8B-B14F-4D97-AF65-F5344CB8AC3E}">
        <p14:creationId xmlns:p14="http://schemas.microsoft.com/office/powerpoint/2010/main" val="2903094185"/>
      </p:ext>
    </p:extLst>
  </p:cSld>
  <p:clrMap bg1="lt1" tx1="dk1" bg2="lt2" tx2="dk2" accent1="accent1" accent2="accent2" accent3="accent3" accent4="accent4" accent5="accent5" accent6="accent6" hlink="hlink" folHlink="folHlink"/>
  <p:sldLayoutIdLst>
    <p:sldLayoutId id="2147484895" r:id="rId1"/>
    <p:sldLayoutId id="2147484896" r:id="rId2"/>
    <p:sldLayoutId id="2147484897" r:id="rId3"/>
    <p:sldLayoutId id="2147484898" r:id="rId4"/>
    <p:sldLayoutId id="2147484899" r:id="rId5"/>
    <p:sldLayoutId id="2147484900" r:id="rId6"/>
    <p:sldLayoutId id="2147484901" r:id="rId7"/>
    <p:sldLayoutId id="2147484902" r:id="rId8"/>
    <p:sldLayoutId id="2147484903" r:id="rId9"/>
    <p:sldLayoutId id="2147484904" r:id="rId10"/>
    <p:sldLayoutId id="21474849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comments" Target="../comments/comment1.xml"/><Relationship Id="rId2" Type="http://schemas.openxmlformats.org/officeDocument/2006/relationships/diagramData" Target="../diagrams/data1.xml"/><Relationship Id="rId1" Type="http://schemas.openxmlformats.org/officeDocument/2006/relationships/slideLayout" Target="../slideLayouts/slideLayout50.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37.svg"/><Relationship Id="rId2" Type="http://schemas.openxmlformats.org/officeDocument/2006/relationships/image" Target="../media/image32.png"/><Relationship Id="rId1" Type="http://schemas.openxmlformats.org/officeDocument/2006/relationships/slideLayout" Target="../slideLayouts/slideLayout89.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89.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9.xml"/></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9.xml"/></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8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89.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8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89.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8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89.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1.xml.rels><?xml version="1.0" encoding="UTF-8" standalone="yes"?>
<Relationships xmlns="http://schemas.openxmlformats.org/package/2006/relationships"><Relationship Id="rId8" Type="http://schemas.openxmlformats.org/officeDocument/2006/relationships/hyperlink" Target="https://waelhamze.wordpress.com/2018/02/27/bdd-for-dynamics-365-ce/" TargetMode="External"/><Relationship Id="rId3" Type="http://schemas.openxmlformats.org/officeDocument/2006/relationships/diagramLayout" Target="../diagrams/layout13.xml"/><Relationship Id="rId7" Type="http://schemas.openxmlformats.org/officeDocument/2006/relationships/hyperlink" Target="https://www.youtube.com/channel/UCIhDcAHVygsQz34q5cHGI2Q" TargetMode="External"/><Relationship Id="rId2" Type="http://schemas.openxmlformats.org/officeDocument/2006/relationships/diagramData" Target="../diagrams/data13.xml"/><Relationship Id="rId1" Type="http://schemas.openxmlformats.org/officeDocument/2006/relationships/slideLayout" Target="../slideLayouts/slideLayout89.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xml"/><Relationship Id="rId1" Type="http://schemas.openxmlformats.org/officeDocument/2006/relationships/slideLayout" Target="../slideLayouts/slideLayout3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www.mitaliblog.com/2016/03/mind-gap-questions-about-power-for.html" TargetMode="External"/><Relationship Id="rId2" Type="http://schemas.openxmlformats.org/officeDocument/2006/relationships/image" Target="../media/image18.png"/><Relationship Id="rId1" Type="http://schemas.openxmlformats.org/officeDocument/2006/relationships/slideLayout" Target="../slideLayouts/slideLayout89.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xml"/><Relationship Id="rId1" Type="http://schemas.openxmlformats.org/officeDocument/2006/relationships/slideLayout" Target="../slideLayouts/slideLayout3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43.xml"/><Relationship Id="rId2" Type="http://schemas.openxmlformats.org/officeDocument/2006/relationships/tags" Target="../tags/tag1.xml"/><Relationship Id="rId1" Type="http://schemas.openxmlformats.org/officeDocument/2006/relationships/customXml" Target="../../customXml/item4.xml"/><Relationship Id="rId4" Type="http://schemas.openxmlformats.org/officeDocument/2006/relationships/notesSlide" Target="../notesSlides/notesSlide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3" Type="http://schemas.openxmlformats.org/officeDocument/2006/relationships/hyperlink" Target="https://powerapps.microsoft.com/en-us/blog/automate-your-application-lifecycle-management-alm-with-powerapps-build-tools-preview/" TargetMode="External"/><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37.xml"/><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hyperlink" Target="http://2012books.lardbucket.org/books/job-searching-in-six-steps/s12-01-what-to-do-before-during-and-a.html" TargetMode="External"/><Relationship Id="rId2" Type="http://schemas.openxmlformats.org/officeDocument/2006/relationships/image" Target="../media/image19.jpg"/><Relationship Id="rId1" Type="http://schemas.openxmlformats.org/officeDocument/2006/relationships/slideLayout" Target="../slideLayouts/slideLayout8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37.xml"/><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37.xml"/><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powerapps/maker/common-data-service/use-powerapps-checker" TargetMode="External"/><Relationship Id="rId7" Type="http://schemas.openxmlformats.org/officeDocument/2006/relationships/hyperlink" Target="https://www.microsoft.com/en-us/download/details.aspx?id=57777"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docs.microsoft.com/en-us/dynamics365/customer-engagement/developer/introduction-solutions" TargetMode="External"/><Relationship Id="rId5" Type="http://schemas.openxmlformats.org/officeDocument/2006/relationships/hyperlink" Target="https://docs.microsoft.com/en-us/powerapps/maker/common-data-service/solutions-overview" TargetMode="External"/><Relationship Id="rId4" Type="http://schemas.openxmlformats.org/officeDocument/2006/relationships/hyperlink" Target="https://powerapps.microsoft.com/blog/"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nuget.org/packages/Microsoft.CrmSdk.CoreTools"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github.com/seanmcne/Microsoft.Xrm.Data.PowerShell" TargetMode="External"/><Relationship Id="rId5" Type="http://schemas.openxmlformats.org/officeDocument/2006/relationships/hyperlink" Target="https://marketplace.visualstudio.com/items?itemName=WaelHamze.xrm-ci-framework-build-tasks" TargetMode="External"/><Relationship Id="rId4" Type="http://schemas.openxmlformats.org/officeDocument/2006/relationships/hyperlink" Target="https://docs.microsoft.com/en-us/powershell/dynamics365/customer-engagement/overview?view=dynamics365ce-p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4.xml"/><Relationship Id="rId7" Type="http://schemas.openxmlformats.org/officeDocument/2006/relationships/image" Target="../media/image24.png"/><Relationship Id="rId2" Type="http://schemas.openxmlformats.org/officeDocument/2006/relationships/diagramData" Target="../diagrams/data4.xml"/><Relationship Id="rId1" Type="http://schemas.openxmlformats.org/officeDocument/2006/relationships/slideLayout" Target="../slideLayouts/slideLayout8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Vvl1fYt8To0"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hyperlink" Target="https://www.youtube.com/watch?v=R18HOh2j40k"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3" Type="http://schemas.openxmlformats.org/officeDocument/2006/relationships/hyperlink" Target="http://www.paciellogroup.com/resources/contrastAnalyser" TargetMode="External"/><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hyperlink" Target="https://support.office.com/en-US/article/Make-your-PowerPoint-presentations-accessible-6f7772b2-2f33-4bd2-8ca7-dae3b2b3ef25" TargetMode="Externa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36.xml"/><Relationship Id="rId1" Type="http://schemas.openxmlformats.org/officeDocument/2006/relationships/slideLayout" Target="../slideLayouts/slideLayout8.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72.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image" Target="../media/image112.png"/><Relationship Id="rId7" Type="http://schemas.openxmlformats.org/officeDocument/2006/relationships/image" Target="../media/image116.jp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115.jpg"/><Relationship Id="rId5" Type="http://schemas.openxmlformats.org/officeDocument/2006/relationships/image" Target="../media/image114.jpg"/><Relationship Id="rId4" Type="http://schemas.openxmlformats.org/officeDocument/2006/relationships/image" Target="../media/image113.svg"/></Relationships>
</file>

<file path=ppt/slides/_rels/slide73.xml.rels><?xml version="1.0" encoding="UTF-8" standalone="yes"?>
<Relationships xmlns="http://schemas.openxmlformats.org/package/2006/relationships"><Relationship Id="rId3" Type="http://schemas.openxmlformats.org/officeDocument/2006/relationships/hyperlink" Target="https://microsoft.sharepoint.com/teams/BrandCentral/Documents/Monoline_icon_guide_and_library_for_PowerPoint.zip" TargetMode="External"/><Relationship Id="rId7"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431371" y="2653730"/>
            <a:ext cx="4167887" cy="812595"/>
          </a:xfrm>
        </p:spPr>
        <p:txBody>
          <a:bodyPr/>
          <a:lstStyle/>
          <a:p>
            <a:r>
              <a:rPr lang="en-US"/>
              <a:t>Deploy</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578737" y="3621021"/>
            <a:ext cx="4167887" cy="43088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1243625"/>
            <a:r>
              <a:rPr lang="en-US" sz="2800" spc="-67">
                <a:gradFill>
                  <a:gsLst>
                    <a:gs pos="1250">
                      <a:srgbClr val="292929"/>
                    </a:gs>
                    <a:gs pos="100000">
                      <a:srgbClr val="292929"/>
                    </a:gs>
                  </a:gsLst>
                  <a:lin ang="5400000" scaled="0"/>
                </a:gradFill>
                <a:latin typeface="Segoe UI Light"/>
              </a:rPr>
              <a:t>Microsoft Power Platform</a:t>
            </a:r>
          </a:p>
        </p:txBody>
      </p:sp>
      <p:graphicFrame>
        <p:nvGraphicFramePr>
          <p:cNvPr id="5" name="Diagram 4">
            <a:extLst>
              <a:ext uri="{FF2B5EF4-FFF2-40B4-BE49-F238E27FC236}">
                <a16:creationId xmlns:a16="http://schemas.microsoft.com/office/drawing/2014/main" id="{E40EAF0F-C263-4E55-9283-CE3B568E8FC2}"/>
              </a:ext>
            </a:extLst>
          </p:cNvPr>
          <p:cNvGraphicFramePr/>
          <p:nvPr>
            <p:extLst>
              <p:ext uri="{D42A27DB-BD31-4B8C-83A1-F6EECF244321}">
                <p14:modId xmlns:p14="http://schemas.microsoft.com/office/powerpoint/2010/main" val="849155382"/>
              </p:ext>
            </p:extLst>
          </p:nvPr>
        </p:nvGraphicFramePr>
        <p:xfrm>
          <a:off x="2321047" y="4536964"/>
          <a:ext cx="9423548" cy="668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95F1D905-3066-4647-844B-8EF319D39CA2}"/>
              </a:ext>
            </a:extLst>
          </p:cNvPr>
          <p:cNvSpPr txBox="1"/>
          <p:nvPr/>
        </p:nvSpPr>
        <p:spPr>
          <a:xfrm>
            <a:off x="563753" y="4482133"/>
            <a:ext cx="1670329" cy="1969963"/>
          </a:xfrm>
          <a:prstGeom prst="rect">
            <a:avLst/>
          </a:prstGeom>
          <a:noFill/>
        </p:spPr>
        <p:txBody>
          <a:bodyPr wrap="none" lIns="0" tIns="0" rIns="0" bIns="0" rtlCol="0">
            <a:spAutoFit/>
          </a:bodyPr>
          <a:lstStyle/>
          <a:p>
            <a:pPr algn="ctr" defTabSz="1219170"/>
            <a:r>
              <a:rPr lang="en-US" sz="4267">
                <a:gradFill>
                  <a:gsLst>
                    <a:gs pos="0">
                      <a:srgbClr val="292929"/>
                    </a:gs>
                    <a:gs pos="86000">
                      <a:srgbClr val="292929"/>
                    </a:gs>
                  </a:gsLst>
                  <a:lin ang="5400000" scaled="0"/>
                </a:gradFill>
                <a:latin typeface="Segoe UI Light"/>
              </a:rPr>
              <a:t>Govern</a:t>
            </a:r>
          </a:p>
          <a:p>
            <a:pPr algn="ctr" defTabSz="1219170"/>
            <a:r>
              <a:rPr lang="en-US" sz="4267">
                <a:gradFill>
                  <a:gsLst>
                    <a:gs pos="0">
                      <a:srgbClr val="292929"/>
                    </a:gs>
                    <a:gs pos="86000">
                      <a:srgbClr val="292929"/>
                    </a:gs>
                  </a:gsLst>
                  <a:lin ang="5400000" scaled="0"/>
                </a:gradFill>
                <a:latin typeface="Segoe UI Light"/>
              </a:rPr>
              <a:t>&amp; </a:t>
            </a:r>
          </a:p>
          <a:p>
            <a:pPr algn="ctr" defTabSz="1219170"/>
            <a:r>
              <a:rPr lang="en-US" sz="4267">
                <a:gradFill>
                  <a:gsLst>
                    <a:gs pos="0">
                      <a:srgbClr val="292929"/>
                    </a:gs>
                    <a:gs pos="86000">
                      <a:srgbClr val="292929"/>
                    </a:gs>
                  </a:gsLst>
                  <a:lin ang="5400000" scaled="0"/>
                </a:gradFill>
                <a:latin typeface="Segoe UI Light"/>
              </a:rPr>
              <a:t>Grow</a:t>
            </a:r>
          </a:p>
        </p:txBody>
      </p:sp>
      <p:graphicFrame>
        <p:nvGraphicFramePr>
          <p:cNvPr id="7" name="Diagram 6">
            <a:extLst>
              <a:ext uri="{FF2B5EF4-FFF2-40B4-BE49-F238E27FC236}">
                <a16:creationId xmlns:a16="http://schemas.microsoft.com/office/drawing/2014/main" id="{2F1091F4-92CA-4057-A19E-9ECF9C9FF715}"/>
              </a:ext>
            </a:extLst>
          </p:cNvPr>
          <p:cNvGraphicFramePr/>
          <p:nvPr/>
        </p:nvGraphicFramePr>
        <p:xfrm>
          <a:off x="2311003" y="5840308"/>
          <a:ext cx="7181460" cy="6684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9C23-3159-41A4-91C8-657F392FD979}"/>
              </a:ext>
            </a:extLst>
          </p:cNvPr>
          <p:cNvSpPr>
            <a:spLocks noGrp="1"/>
          </p:cNvSpPr>
          <p:nvPr>
            <p:ph type="title"/>
          </p:nvPr>
        </p:nvSpPr>
        <p:spPr>
          <a:xfrm>
            <a:off x="6053668" y="803325"/>
            <a:ext cx="5314536" cy="1325563"/>
          </a:xfrm>
        </p:spPr>
        <p:txBody>
          <a:bodyPr>
            <a:normAutofit fontScale="90000"/>
          </a:bodyPr>
          <a:lstStyle/>
          <a:p>
            <a:r>
              <a:rPr lang="en-US"/>
              <a:t>Fundamentals: Solutions Health Check</a:t>
            </a:r>
          </a:p>
        </p:txBody>
      </p:sp>
      <p:sp>
        <p:nvSpPr>
          <p:cNvPr id="13"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D25C0E-567B-4B95-8269-F9F3B363FE3C}"/>
              </a:ext>
            </a:extLst>
          </p:cNvPr>
          <p:cNvSpPr>
            <a:spLocks noGrp="1"/>
          </p:cNvSpPr>
          <p:nvPr>
            <p:ph idx="1"/>
          </p:nvPr>
        </p:nvSpPr>
        <p:spPr>
          <a:xfrm>
            <a:off x="6053667" y="2279018"/>
            <a:ext cx="5314543" cy="3375920"/>
          </a:xfrm>
        </p:spPr>
        <p:txBody>
          <a:bodyPr anchor="t">
            <a:normAutofit/>
          </a:bodyPr>
          <a:lstStyle/>
          <a:p>
            <a:pPr marL="514350" indent="-514350">
              <a:buFont typeface="Wingdings" panose="05000000000000000000" pitchFamily="2" charset="2"/>
              <a:buChar char="ü"/>
            </a:pPr>
            <a:r>
              <a:rPr lang="en-US" sz="1800"/>
              <a:t>Solution segmentation?</a:t>
            </a:r>
          </a:p>
          <a:p>
            <a:pPr marL="514350" indent="-514350">
              <a:buFont typeface="Wingdings" panose="05000000000000000000" pitchFamily="2" charset="2"/>
              <a:buChar char="ü"/>
            </a:pPr>
            <a:r>
              <a:rPr lang="en-US" sz="1800"/>
              <a:t>Supported techniques only?</a:t>
            </a:r>
          </a:p>
          <a:p>
            <a:pPr marL="514350" indent="-514350">
              <a:buFont typeface="Wingdings" panose="05000000000000000000" pitchFamily="2" charset="2"/>
              <a:buChar char="ü"/>
            </a:pPr>
            <a:r>
              <a:rPr lang="en-US" sz="1800"/>
              <a:t>Testing in UC and using </a:t>
            </a:r>
            <a:r>
              <a:rPr lang="en-US" sz="1800" err="1"/>
              <a:t>AppModules</a:t>
            </a:r>
            <a:r>
              <a:rPr lang="en-US" sz="1800"/>
              <a:t>?</a:t>
            </a:r>
          </a:p>
          <a:p>
            <a:pPr marL="514350" indent="-514350">
              <a:buFont typeface="Wingdings" panose="05000000000000000000" pitchFamily="2" charset="2"/>
              <a:buChar char="ü"/>
            </a:pPr>
            <a:r>
              <a:rPr lang="en-US" sz="1800"/>
              <a:t>Single publisher?</a:t>
            </a:r>
          </a:p>
          <a:p>
            <a:pPr marL="514350" indent="-514350">
              <a:buFont typeface="Wingdings" panose="05000000000000000000" pitchFamily="2" charset="2"/>
              <a:buChar char="ü"/>
            </a:pPr>
            <a:r>
              <a:rPr lang="en-US" sz="1800"/>
              <a:t>Solution Checker?</a:t>
            </a:r>
          </a:p>
          <a:p>
            <a:pPr marL="514350" indent="-514350">
              <a:buFont typeface="Wingdings" panose="05000000000000000000" pitchFamily="2" charset="2"/>
              <a:buChar char="ü"/>
            </a:pPr>
            <a:r>
              <a:rPr lang="en-US" sz="1800"/>
              <a:t>Separate environments for each solution?</a:t>
            </a:r>
          </a:p>
          <a:p>
            <a:pPr marL="514350" indent="-514350">
              <a:buFont typeface="Wingdings" panose="05000000000000000000" pitchFamily="2" charset="2"/>
              <a:buChar char="ü"/>
            </a:pPr>
            <a:r>
              <a:rPr lang="en-US" sz="1800"/>
              <a:t>Only have your managed dependencies installed?</a:t>
            </a:r>
          </a:p>
          <a:p>
            <a:pPr marL="514350" indent="-514350">
              <a:buFont typeface="Wingdings" panose="05000000000000000000" pitchFamily="2" charset="2"/>
              <a:buChar char="ü"/>
            </a:pPr>
            <a:r>
              <a:rPr lang="en-US" sz="1800"/>
              <a:t>Using Upgrade pattern?</a:t>
            </a:r>
          </a:p>
        </p:txBody>
      </p:sp>
      <p:pic>
        <p:nvPicPr>
          <p:cNvPr id="8" name="Picture 7">
            <a:extLst>
              <a:ext uri="{FF2B5EF4-FFF2-40B4-BE49-F238E27FC236}">
                <a16:creationId xmlns:a16="http://schemas.microsoft.com/office/drawing/2014/main" id="{CC8A203A-3C38-45C5-9CED-1E555C052E29}"/>
              </a:ext>
            </a:extLst>
          </p:cNvPr>
          <p:cNvPicPr>
            <a:picLocks noChangeAspect="1"/>
          </p:cNvPicPr>
          <p:nvPr/>
        </p:nvPicPr>
        <p:blipFill>
          <a:blip r:embed="rId2"/>
          <a:stretch>
            <a:fillRect/>
          </a:stretch>
        </p:blipFill>
        <p:spPr>
          <a:xfrm>
            <a:off x="91440" y="457200"/>
            <a:ext cx="4106537" cy="4114800"/>
          </a:xfrm>
          <a:prstGeom prst="rect">
            <a:avLst/>
          </a:prstGeom>
        </p:spPr>
      </p:pic>
    </p:spTree>
    <p:extLst>
      <p:ext uri="{BB962C8B-B14F-4D97-AF65-F5344CB8AC3E}">
        <p14:creationId xmlns:p14="http://schemas.microsoft.com/office/powerpoint/2010/main" val="412409289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34B15D-7143-44D9-9F26-82895DAEBEAC}"/>
              </a:ext>
            </a:extLst>
          </p:cNvPr>
          <p:cNvSpPr>
            <a:spLocks noGrp="1"/>
          </p:cNvSpPr>
          <p:nvPr>
            <p:ph type="title"/>
          </p:nvPr>
        </p:nvSpPr>
        <p:spPr>
          <a:xfrm>
            <a:off x="838200" y="811161"/>
            <a:ext cx="3335594" cy="5403370"/>
          </a:xfrm>
        </p:spPr>
        <p:txBody>
          <a:bodyPr>
            <a:normAutofit/>
          </a:bodyPr>
          <a:lstStyle/>
          <a:p>
            <a:r>
              <a:rPr lang="en-US">
                <a:solidFill>
                  <a:srgbClr val="FFFFFF"/>
                </a:solidFill>
              </a:rPr>
              <a:t>What’s new for Solutions</a:t>
            </a:r>
          </a:p>
        </p:txBody>
      </p:sp>
      <p:sp>
        <p:nvSpPr>
          <p:cNvPr id="27" name="Rectangle 26">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30826F7E-2E46-4BF6-BC62-2310194C2FB2}"/>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96180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3"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34B15D-7143-44D9-9F26-82895DAEBEAC}"/>
              </a:ext>
            </a:extLst>
          </p:cNvPr>
          <p:cNvSpPr>
            <a:spLocks noGrp="1"/>
          </p:cNvSpPr>
          <p:nvPr>
            <p:ph type="title"/>
          </p:nvPr>
        </p:nvSpPr>
        <p:spPr>
          <a:xfrm>
            <a:off x="838200" y="811161"/>
            <a:ext cx="3335594" cy="5403370"/>
          </a:xfrm>
        </p:spPr>
        <p:txBody>
          <a:bodyPr>
            <a:normAutofit/>
          </a:bodyPr>
          <a:lstStyle/>
          <a:p>
            <a:r>
              <a:rPr lang="en-US">
                <a:solidFill>
                  <a:srgbClr val="FFFFFF"/>
                </a:solidFill>
              </a:rPr>
              <a:t>What’s next for Solutions</a:t>
            </a:r>
          </a:p>
        </p:txBody>
      </p:sp>
      <p:sp>
        <p:nvSpPr>
          <p:cNvPr id="27" name="Rectangle 26">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3" y="0"/>
            <a:ext cx="142074" cy="685800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0" name="Content Placeholder 2">
            <a:extLst>
              <a:ext uri="{FF2B5EF4-FFF2-40B4-BE49-F238E27FC236}">
                <a16:creationId xmlns:a16="http://schemas.microsoft.com/office/drawing/2014/main" id="{30826F7E-2E46-4BF6-BC62-2310194C2FB2}"/>
              </a:ext>
            </a:extLst>
          </p:cNvPr>
          <p:cNvGraphicFramePr>
            <a:graphicFrameLocks noGrp="1"/>
          </p:cNvGraphicFramePr>
          <p:nvPr>
            <p:ph idx="1"/>
          </p:nvPr>
        </p:nvGraphicFramePr>
        <p:xfrm>
          <a:off x="5459413" y="642938"/>
          <a:ext cx="6089650"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502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76929D-3575-44AE-9602-894E2C5CE406}"/>
              </a:ext>
            </a:extLst>
          </p:cNvPr>
          <p:cNvSpPr>
            <a:spLocks noGrp="1"/>
          </p:cNvSpPr>
          <p:nvPr>
            <p:ph type="title"/>
          </p:nvPr>
        </p:nvSpPr>
        <p:spPr>
          <a:xfrm>
            <a:off x="4384039" y="365125"/>
            <a:ext cx="7164493" cy="1325563"/>
          </a:xfrm>
        </p:spPr>
        <p:txBody>
          <a:bodyPr>
            <a:normAutofit/>
          </a:bodyPr>
          <a:lstStyle/>
          <a:p>
            <a:r>
              <a:rPr lang="en-US"/>
              <a:t>Environment variables</a:t>
            </a:r>
          </a:p>
        </p:txBody>
      </p:sp>
      <p:sp>
        <p:nvSpPr>
          <p:cNvPr id="3" name="Content Placeholder 2">
            <a:extLst>
              <a:ext uri="{FF2B5EF4-FFF2-40B4-BE49-F238E27FC236}">
                <a16:creationId xmlns:a16="http://schemas.microsoft.com/office/drawing/2014/main" id="{1C80E6E5-7B0A-48BA-AAA8-63354CF7EC0A}"/>
              </a:ext>
            </a:extLst>
          </p:cNvPr>
          <p:cNvSpPr>
            <a:spLocks noGrp="1"/>
          </p:cNvSpPr>
          <p:nvPr>
            <p:ph idx="1"/>
          </p:nvPr>
        </p:nvSpPr>
        <p:spPr>
          <a:xfrm>
            <a:off x="3088467" y="1690687"/>
            <a:ext cx="6360333" cy="4154361"/>
          </a:xfrm>
        </p:spPr>
        <p:txBody>
          <a:bodyPr>
            <a:normAutofit/>
          </a:bodyPr>
          <a:lstStyle/>
          <a:p>
            <a:r>
              <a:rPr lang="en-US" sz="2000"/>
              <a:t>Migrate application configuration data in solutions</a:t>
            </a:r>
          </a:p>
          <a:p>
            <a:r>
              <a:rPr lang="en-US" sz="2000"/>
              <a:t>Use as configurable input parameters in model-driven apps, canvas apps, and flow</a:t>
            </a:r>
          </a:p>
          <a:p>
            <a:pPr lvl="1"/>
            <a:r>
              <a:rPr lang="en-US" sz="1600"/>
              <a:t>Update values without modifying these components directly</a:t>
            </a:r>
          </a:p>
          <a:p>
            <a:r>
              <a:rPr lang="en-US" sz="2000"/>
              <a:t>Optionally update values in build pipeline</a:t>
            </a:r>
          </a:p>
        </p:txBody>
      </p:sp>
      <p:pic>
        <p:nvPicPr>
          <p:cNvPr id="4" name="Picture 3">
            <a:extLst>
              <a:ext uri="{FF2B5EF4-FFF2-40B4-BE49-F238E27FC236}">
                <a16:creationId xmlns:a16="http://schemas.microsoft.com/office/drawing/2014/main" id="{CEAE1303-B5F6-4890-BA2D-DBC32E54EB50}"/>
              </a:ext>
            </a:extLst>
          </p:cNvPr>
          <p:cNvPicPr>
            <a:picLocks noChangeAspect="1"/>
          </p:cNvPicPr>
          <p:nvPr/>
        </p:nvPicPr>
        <p:blipFill>
          <a:blip r:embed="rId2"/>
          <a:stretch>
            <a:fillRect/>
          </a:stretch>
        </p:blipFill>
        <p:spPr>
          <a:xfrm>
            <a:off x="9628989" y="1690687"/>
            <a:ext cx="1845443" cy="3416267"/>
          </a:xfrm>
          <a:prstGeom prst="rect">
            <a:avLst/>
          </a:prstGeom>
        </p:spPr>
      </p:pic>
    </p:spTree>
    <p:extLst>
      <p:ext uri="{BB962C8B-B14F-4D97-AF65-F5344CB8AC3E}">
        <p14:creationId xmlns:p14="http://schemas.microsoft.com/office/powerpoint/2010/main" val="161817257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7"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a:t>Demo</a:t>
            </a:r>
          </a:p>
        </p:txBody>
      </p:sp>
      <p:pic>
        <p:nvPicPr>
          <p:cNvPr id="30" name="Graphic 6" descr="Teacher">
            <a:extLst>
              <a:ext uri="{FF2B5EF4-FFF2-40B4-BE49-F238E27FC236}">
                <a16:creationId xmlns:a16="http://schemas.microsoft.com/office/drawing/2014/main" id="{C248A7B0-B4A4-4D69-B5C0-90676ADE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2022601"/>
            <a:ext cx="7161017" cy="4154361"/>
          </a:xfrm>
        </p:spPr>
        <p:txBody>
          <a:bodyPr>
            <a:normAutofit/>
          </a:bodyPr>
          <a:lstStyle/>
          <a:p>
            <a:r>
              <a:rPr lang="en-US" sz="2000"/>
              <a:t>Environment variables in Flow</a:t>
            </a:r>
          </a:p>
          <a:p>
            <a:pPr lvl="1"/>
            <a:endParaRPr lang="en-US" sz="1600"/>
          </a:p>
        </p:txBody>
      </p:sp>
    </p:spTree>
    <p:extLst>
      <p:ext uri="{BB962C8B-B14F-4D97-AF65-F5344CB8AC3E}">
        <p14:creationId xmlns:p14="http://schemas.microsoft.com/office/powerpoint/2010/main" val="24019644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E38B903-286B-485D-AA53-529E9E95B2BC}"/>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kern="1200">
                <a:solidFill>
                  <a:schemeClr val="tx1"/>
                </a:solidFill>
                <a:latin typeface="+mj-lt"/>
                <a:ea typeface="+mj-ea"/>
                <a:cs typeface="+mj-cs"/>
              </a:rPr>
              <a:t>DevOps</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65851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66C379-DD2A-4998-A5CF-95172693DB4D}"/>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a:t>What is DevOps?</a:t>
            </a:r>
          </a:p>
        </p:txBody>
      </p:sp>
      <p:sp>
        <p:nvSpPr>
          <p:cNvPr id="3" name="Content Placeholder 2">
            <a:extLst>
              <a:ext uri="{FF2B5EF4-FFF2-40B4-BE49-F238E27FC236}">
                <a16:creationId xmlns:a16="http://schemas.microsoft.com/office/drawing/2014/main" id="{A16C48D4-99FF-48A9-B41E-6B6E888C01E6}"/>
              </a:ext>
            </a:extLst>
          </p:cNvPr>
          <p:cNvSpPr>
            <a:spLocks noGrp="1"/>
          </p:cNvSpPr>
          <p:nvPr>
            <p:ph idx="1"/>
          </p:nvPr>
        </p:nvSpPr>
        <p:spPr>
          <a:xfrm>
            <a:off x="643468" y="2638043"/>
            <a:ext cx="3363974" cy="3415623"/>
          </a:xfrm>
        </p:spPr>
        <p:txBody>
          <a:bodyPr>
            <a:normAutofit/>
          </a:bodyPr>
          <a:lstStyle/>
          <a:p>
            <a:pPr indent="-241300"/>
            <a:r>
              <a:rPr lang="en-US" sz="2000">
                <a:cs typeface="Segoe UI Light"/>
              </a:rPr>
              <a:t>"DevOps is the union of </a:t>
            </a:r>
            <a:r>
              <a:rPr lang="en-US" sz="2000" b="1">
                <a:cs typeface="Segoe UI Light"/>
              </a:rPr>
              <a:t>people</a:t>
            </a:r>
            <a:r>
              <a:rPr lang="en-US" sz="2000">
                <a:cs typeface="Segoe UI Light"/>
              </a:rPr>
              <a:t>, </a:t>
            </a:r>
            <a:r>
              <a:rPr lang="en-US" sz="2000" b="1">
                <a:cs typeface="Segoe UI Light"/>
              </a:rPr>
              <a:t>process</a:t>
            </a:r>
            <a:r>
              <a:rPr lang="en-US" sz="2000">
                <a:cs typeface="Segoe UI Light"/>
              </a:rPr>
              <a:t>, and </a:t>
            </a:r>
            <a:r>
              <a:rPr lang="en-US" sz="2000" b="1">
                <a:cs typeface="Segoe UI Light"/>
              </a:rPr>
              <a:t>products</a:t>
            </a:r>
            <a:r>
              <a:rPr lang="en-US" sz="2000">
                <a:cs typeface="Segoe UI Light"/>
              </a:rPr>
              <a:t> to enable continuous delivery of value to our end users." 	</a:t>
            </a:r>
          </a:p>
          <a:p>
            <a:pPr indent="-241300"/>
            <a:r>
              <a:rPr lang="en-US" sz="2000"/>
              <a:t>— </a:t>
            </a:r>
            <a:r>
              <a:rPr lang="en-US" sz="2000">
                <a:cs typeface="Segoe UI Light"/>
              </a:rPr>
              <a:t>Donovan Brown</a:t>
            </a:r>
          </a:p>
          <a:p>
            <a:pPr marL="0" indent="0">
              <a:buNone/>
            </a:pPr>
            <a:endParaRPr lang="en-US" sz="2000"/>
          </a:p>
        </p:txBody>
      </p:sp>
      <p:pic>
        <p:nvPicPr>
          <p:cNvPr id="4" name="Picture 3">
            <a:extLst>
              <a:ext uri="{FF2B5EF4-FFF2-40B4-BE49-F238E27FC236}">
                <a16:creationId xmlns:a16="http://schemas.microsoft.com/office/drawing/2014/main" id="{7C95B0C6-3F3F-4A2C-9DAF-691733B4C48C}"/>
              </a:ext>
            </a:extLst>
          </p:cNvPr>
          <p:cNvPicPr>
            <a:picLocks noChangeAspect="1"/>
          </p:cNvPicPr>
          <p:nvPr/>
        </p:nvPicPr>
        <p:blipFill>
          <a:blip r:embed="rId2"/>
          <a:stretch>
            <a:fillRect/>
          </a:stretch>
        </p:blipFill>
        <p:spPr>
          <a:xfrm>
            <a:off x="5297763" y="652922"/>
            <a:ext cx="6250769" cy="5391288"/>
          </a:xfrm>
          <a:prstGeom prst="rect">
            <a:avLst/>
          </a:prstGeom>
        </p:spPr>
      </p:pic>
    </p:spTree>
    <p:extLst>
      <p:ext uri="{BB962C8B-B14F-4D97-AF65-F5344CB8AC3E}">
        <p14:creationId xmlns:p14="http://schemas.microsoft.com/office/powerpoint/2010/main" val="111718042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 name="Freeform: Shape 7">
            <a:extLst>
              <a:ext uri="{FF2B5EF4-FFF2-40B4-BE49-F238E27FC236}">
                <a16:creationId xmlns:a16="http://schemas.microsoft.com/office/drawing/2014/main" id="{48A740BC-A0AA-45E0-B899-2AE9C6FE1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13121" y="-2"/>
            <a:ext cx="6278879" cy="6858002"/>
          </a:xfrm>
          <a:custGeom>
            <a:avLst/>
            <a:gdLst>
              <a:gd name="connsiteX0" fmla="*/ 45572 w 6278879"/>
              <a:gd name="connsiteY0" fmla="*/ 0 h 6858002"/>
              <a:gd name="connsiteX1" fmla="*/ 6278879 w 6278879"/>
              <a:gd name="connsiteY1" fmla="*/ 0 h 6858002"/>
              <a:gd name="connsiteX2" fmla="*/ 6278879 w 6278879"/>
              <a:gd name="connsiteY2" fmla="*/ 6858002 h 6858002"/>
              <a:gd name="connsiteX3" fmla="*/ 3292308 w 6278879"/>
              <a:gd name="connsiteY3" fmla="*/ 6858002 h 6858002"/>
              <a:gd name="connsiteX4" fmla="*/ 3181526 w 6278879"/>
              <a:gd name="connsiteY4" fmla="*/ 6786982 h 6858002"/>
              <a:gd name="connsiteX5" fmla="*/ 0 w 6278879"/>
              <a:gd name="connsiteY5" fmla="*/ 803254 h 6858002"/>
              <a:gd name="connsiteX6" fmla="*/ 37255 w 6278879"/>
              <a:gd name="connsiteY6" fmla="*/ 6544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78879" h="6858002">
                <a:moveTo>
                  <a:pt x="45572" y="0"/>
                </a:moveTo>
                <a:lnTo>
                  <a:pt x="6278879" y="0"/>
                </a:lnTo>
                <a:lnTo>
                  <a:pt x="6278879" y="6858002"/>
                </a:lnTo>
                <a:lnTo>
                  <a:pt x="3292308" y="6858002"/>
                </a:lnTo>
                <a:lnTo>
                  <a:pt x="3181526" y="6786982"/>
                </a:lnTo>
                <a:cubicBezTo>
                  <a:pt x="1262021" y="5490191"/>
                  <a:pt x="0" y="3294103"/>
                  <a:pt x="0" y="803254"/>
                </a:cubicBezTo>
                <a:cubicBezTo>
                  <a:pt x="0" y="554169"/>
                  <a:pt x="12620" y="308032"/>
                  <a:pt x="37255" y="65447"/>
                </a:cubicBez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1412C0-67C5-4FEE-8373-7D5D02017DE6}"/>
              </a:ext>
            </a:extLst>
          </p:cNvPr>
          <p:cNvSpPr>
            <a:spLocks noGrp="1"/>
          </p:cNvSpPr>
          <p:nvPr>
            <p:ph type="title"/>
          </p:nvPr>
        </p:nvSpPr>
        <p:spPr>
          <a:xfrm>
            <a:off x="655320" y="365125"/>
            <a:ext cx="9013052" cy="1623312"/>
          </a:xfrm>
        </p:spPr>
        <p:txBody>
          <a:bodyPr anchor="b">
            <a:normAutofit/>
          </a:bodyPr>
          <a:lstStyle/>
          <a:p>
            <a:r>
              <a:rPr lang="en-US" sz="4000"/>
              <a:t>DevOps – what’s the value?</a:t>
            </a:r>
          </a:p>
        </p:txBody>
      </p:sp>
      <p:cxnSp>
        <p:nvCxnSpPr>
          <p:cNvPr id="25" name="Straight Arrow Connector 9">
            <a:extLst>
              <a:ext uri="{FF2B5EF4-FFF2-40B4-BE49-F238E27FC236}">
                <a16:creationId xmlns:a16="http://schemas.microsoft.com/office/drawing/2014/main" id="{B874EF51-C858-4BB9-97C3-D177557871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3661" y="2316480"/>
            <a:ext cx="82296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12656A62-13B9-4139-AB26-544D1B88EC22}"/>
              </a:ext>
            </a:extLst>
          </p:cNvPr>
          <p:cNvSpPr>
            <a:spLocks noGrp="1"/>
          </p:cNvSpPr>
          <p:nvPr>
            <p:ph idx="1"/>
          </p:nvPr>
        </p:nvSpPr>
        <p:spPr>
          <a:xfrm>
            <a:off x="655320" y="2644518"/>
            <a:ext cx="9013052" cy="3327251"/>
          </a:xfrm>
        </p:spPr>
        <p:txBody>
          <a:bodyPr>
            <a:normAutofit/>
          </a:bodyPr>
          <a:lstStyle/>
          <a:p>
            <a:pPr marL="0" indent="0">
              <a:buNone/>
            </a:pPr>
            <a:r>
              <a:rPr lang="en-US" sz="2000"/>
              <a:t>The greatest value add from implementing DevOps is gained through the automation of manual processes allowing for the continuous delivery of value to customers.</a:t>
            </a:r>
          </a:p>
          <a:p>
            <a:r>
              <a:rPr lang="en-US" sz="2000"/>
              <a:t>Automate build and deploy</a:t>
            </a:r>
          </a:p>
          <a:p>
            <a:r>
              <a:rPr lang="en-US" sz="2000"/>
              <a:t>Increased speed to market</a:t>
            </a:r>
          </a:p>
          <a:p>
            <a:r>
              <a:rPr lang="en-US" sz="2000"/>
              <a:t>Faster mean time to resolution</a:t>
            </a:r>
          </a:p>
        </p:txBody>
      </p:sp>
    </p:spTree>
    <p:extLst>
      <p:ext uri="{BB962C8B-B14F-4D97-AF65-F5344CB8AC3E}">
        <p14:creationId xmlns:p14="http://schemas.microsoft.com/office/powerpoint/2010/main" val="331867023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D5B9-BD42-4681-8616-9D910C8FAE18}"/>
              </a:ext>
            </a:extLst>
          </p:cNvPr>
          <p:cNvSpPr>
            <a:spLocks noGrp="1"/>
          </p:cNvSpPr>
          <p:nvPr>
            <p:ph type="title"/>
          </p:nvPr>
        </p:nvSpPr>
        <p:spPr/>
        <p:txBody>
          <a:bodyPr/>
          <a:lstStyle/>
          <a:p>
            <a:r>
              <a:rPr lang="en-US">
                <a:solidFill>
                  <a:schemeClr val="bg1"/>
                </a:solidFill>
              </a:rPr>
              <a:t>ALM Powered by Azure DevOps</a:t>
            </a:r>
          </a:p>
        </p:txBody>
      </p:sp>
      <p:grpSp>
        <p:nvGrpSpPr>
          <p:cNvPr id="137" name="Group 136">
            <a:extLst>
              <a:ext uri="{FF2B5EF4-FFF2-40B4-BE49-F238E27FC236}">
                <a16:creationId xmlns:a16="http://schemas.microsoft.com/office/drawing/2014/main" id="{CD65FCC0-D6FE-4B56-9745-1AE6BE0A8610}"/>
              </a:ext>
            </a:extLst>
          </p:cNvPr>
          <p:cNvGrpSpPr/>
          <p:nvPr/>
        </p:nvGrpSpPr>
        <p:grpSpPr>
          <a:xfrm>
            <a:off x="487329" y="1769123"/>
            <a:ext cx="2928972" cy="404766"/>
            <a:chOff x="800089" y="1498063"/>
            <a:chExt cx="2929387" cy="404823"/>
          </a:xfrm>
        </p:grpSpPr>
        <p:sp>
          <p:nvSpPr>
            <p:cNvPr id="138" name="TextBox 137">
              <a:extLst>
                <a:ext uri="{FF2B5EF4-FFF2-40B4-BE49-F238E27FC236}">
                  <a16:creationId xmlns:a16="http://schemas.microsoft.com/office/drawing/2014/main" id="{23305CFD-F5A9-434F-B014-2BAD9A570E4F}"/>
                </a:ext>
              </a:extLst>
            </p:cNvPr>
            <p:cNvSpPr txBox="1"/>
            <p:nvPr/>
          </p:nvSpPr>
          <p:spPr>
            <a:xfrm>
              <a:off x="800089" y="1736663"/>
              <a:ext cx="2929387" cy="166223"/>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Getting started, faster</a:t>
              </a:r>
            </a:p>
          </p:txBody>
        </p:sp>
        <p:sp>
          <p:nvSpPr>
            <p:cNvPr id="139" name="TextBox 138">
              <a:extLst>
                <a:ext uri="{FF2B5EF4-FFF2-40B4-BE49-F238E27FC236}">
                  <a16:creationId xmlns:a16="http://schemas.microsoft.com/office/drawing/2014/main" id="{8B8A5457-C27E-46F5-B706-BE557DEF5778}"/>
                </a:ext>
              </a:extLst>
            </p:cNvPr>
            <p:cNvSpPr txBox="1">
              <a:spLocks noChangeAspect="1"/>
            </p:cNvSpPr>
            <p:nvPr/>
          </p:nvSpPr>
          <p:spPr>
            <a:xfrm>
              <a:off x="872870" y="1498063"/>
              <a:ext cx="2783825" cy="249334"/>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Semibold" charset="0"/>
                  <a:ea typeface="Segoe UI Semibold" charset="0"/>
                  <a:cs typeface="Segoe UI Semibold" charset="0"/>
                </a:rPr>
                <a:t>Initiate</a:t>
              </a:r>
            </a:p>
          </p:txBody>
        </p:sp>
      </p:grpSp>
      <p:grpSp>
        <p:nvGrpSpPr>
          <p:cNvPr id="140" name="Group 139">
            <a:extLst>
              <a:ext uri="{FF2B5EF4-FFF2-40B4-BE49-F238E27FC236}">
                <a16:creationId xmlns:a16="http://schemas.microsoft.com/office/drawing/2014/main" id="{D9765366-CA7C-408B-983B-1C57DA6FF666}"/>
              </a:ext>
            </a:extLst>
          </p:cNvPr>
          <p:cNvGrpSpPr/>
          <p:nvPr/>
        </p:nvGrpSpPr>
        <p:grpSpPr>
          <a:xfrm>
            <a:off x="3445663" y="1784102"/>
            <a:ext cx="3280299" cy="407205"/>
            <a:chOff x="4455618" y="1495623"/>
            <a:chExt cx="3280764" cy="407263"/>
          </a:xfrm>
        </p:grpSpPr>
        <p:sp>
          <p:nvSpPr>
            <p:cNvPr id="141" name="TextBox 140">
              <a:extLst>
                <a:ext uri="{FF2B5EF4-FFF2-40B4-BE49-F238E27FC236}">
                  <a16:creationId xmlns:a16="http://schemas.microsoft.com/office/drawing/2014/main" id="{F861A191-F0C9-47A2-A60D-3709D3CCCC06}"/>
                </a:ext>
              </a:extLst>
            </p:cNvPr>
            <p:cNvSpPr txBox="1"/>
            <p:nvPr/>
          </p:nvSpPr>
          <p:spPr>
            <a:xfrm>
              <a:off x="4455618" y="1736663"/>
              <a:ext cx="3280764" cy="166223"/>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Build and Walk away</a:t>
              </a:r>
            </a:p>
          </p:txBody>
        </p:sp>
        <p:sp>
          <p:nvSpPr>
            <p:cNvPr id="142" name="TextBox 141">
              <a:extLst>
                <a:ext uri="{FF2B5EF4-FFF2-40B4-BE49-F238E27FC236}">
                  <a16:creationId xmlns:a16="http://schemas.microsoft.com/office/drawing/2014/main" id="{F7B89772-18D8-418F-97CB-F59646168FAE}"/>
                </a:ext>
              </a:extLst>
            </p:cNvPr>
            <p:cNvSpPr txBox="1"/>
            <p:nvPr/>
          </p:nvSpPr>
          <p:spPr>
            <a:xfrm>
              <a:off x="4838049" y="1495623"/>
              <a:ext cx="2515903" cy="249335"/>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Semibold" charset="0"/>
                  <a:ea typeface="Segoe UI Semibold" charset="0"/>
                  <a:cs typeface="Segoe UI Semibold" charset="0"/>
                </a:rPr>
                <a:t>Build</a:t>
              </a:r>
            </a:p>
          </p:txBody>
        </p:sp>
      </p:grpSp>
      <p:grpSp>
        <p:nvGrpSpPr>
          <p:cNvPr id="143" name="Group 142">
            <a:extLst>
              <a:ext uri="{FF2B5EF4-FFF2-40B4-BE49-F238E27FC236}">
                <a16:creationId xmlns:a16="http://schemas.microsoft.com/office/drawing/2014/main" id="{A7955DF2-902A-4C64-A864-A9DD190CCD66}"/>
              </a:ext>
            </a:extLst>
          </p:cNvPr>
          <p:cNvGrpSpPr/>
          <p:nvPr/>
        </p:nvGrpSpPr>
        <p:grpSpPr>
          <a:xfrm>
            <a:off x="7867833" y="1788654"/>
            <a:ext cx="3234855" cy="402653"/>
            <a:chOff x="8268736" y="1500176"/>
            <a:chExt cx="3235314" cy="402710"/>
          </a:xfrm>
        </p:grpSpPr>
        <p:sp>
          <p:nvSpPr>
            <p:cNvPr id="144" name="TextBox 143">
              <a:extLst>
                <a:ext uri="{FF2B5EF4-FFF2-40B4-BE49-F238E27FC236}">
                  <a16:creationId xmlns:a16="http://schemas.microsoft.com/office/drawing/2014/main" id="{7BCB12A5-1214-42CC-A37F-21558D73F97B}"/>
                </a:ext>
              </a:extLst>
            </p:cNvPr>
            <p:cNvSpPr txBox="1"/>
            <p:nvPr/>
          </p:nvSpPr>
          <p:spPr>
            <a:xfrm>
              <a:off x="8268736" y="1736663"/>
              <a:ext cx="3235314" cy="166223"/>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rPr>
                <a:t>Automated, Predictive, Repeatable</a:t>
              </a:r>
            </a:p>
          </p:txBody>
        </p:sp>
        <p:sp>
          <p:nvSpPr>
            <p:cNvPr id="145" name="TextBox 144">
              <a:extLst>
                <a:ext uri="{FF2B5EF4-FFF2-40B4-BE49-F238E27FC236}">
                  <a16:creationId xmlns:a16="http://schemas.microsoft.com/office/drawing/2014/main" id="{1BAD3B93-91DA-4C0D-82D4-9B459DE1A291}"/>
                </a:ext>
              </a:extLst>
            </p:cNvPr>
            <p:cNvSpPr txBox="1"/>
            <p:nvPr/>
          </p:nvSpPr>
          <p:spPr>
            <a:xfrm>
              <a:off x="9027684" y="1500176"/>
              <a:ext cx="1717416" cy="249334"/>
            </a:xfrm>
            <a:prstGeom prst="rect">
              <a:avLst/>
            </a:prstGeom>
            <a:noFill/>
          </p:spPr>
          <p:txBody>
            <a:bodyPr wrap="square" lIns="0" tIns="0" rIns="0" bIns="0" rtlCol="0">
              <a:spAutoFit/>
            </a:bodyPr>
            <a:lstStyle>
              <a:defPPr>
                <a:defRPr lang="en-US"/>
              </a:defPPr>
              <a:lvl1pPr>
                <a:lnSpc>
                  <a:spcPct val="90000"/>
                </a:lnSpc>
                <a:defRPr sz="1600">
                  <a:gradFill>
                    <a:gsLst>
                      <a:gs pos="0">
                        <a:srgbClr val="FFFFFF"/>
                      </a:gs>
                      <a:gs pos="100000">
                        <a:srgbClr val="FFFFFF"/>
                      </a:gs>
                    </a:gsLst>
                    <a:lin ang="5400000" scaled="0"/>
                  </a:gradFill>
                </a:defRPr>
              </a:lvl1pPr>
            </a:lstStyle>
            <a:p>
              <a:pPr marL="0" marR="0" lvl="0" indent="0" algn="ctr" defTabSz="895698" rtl="0" eaLnBrk="1" fontAlgn="auto" latinLnBrk="0" hangingPunct="1">
                <a:lnSpc>
                  <a:spcPct val="9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Semibold" charset="0"/>
                  <a:ea typeface="Segoe UI Semibold" charset="0"/>
                  <a:cs typeface="Segoe UI Semibold" charset="0"/>
                </a:rPr>
                <a:t>Release</a:t>
              </a:r>
            </a:p>
          </p:txBody>
        </p:sp>
      </p:grpSp>
      <p:sp>
        <p:nvSpPr>
          <p:cNvPr id="146" name="Rectangle 145">
            <a:extLst>
              <a:ext uri="{FF2B5EF4-FFF2-40B4-BE49-F238E27FC236}">
                <a16:creationId xmlns:a16="http://schemas.microsoft.com/office/drawing/2014/main" id="{8F220EB4-6CDA-41A8-A582-9CB84B6BB9A7}"/>
              </a:ext>
            </a:extLst>
          </p:cNvPr>
          <p:cNvSpPr/>
          <p:nvPr/>
        </p:nvSpPr>
        <p:spPr>
          <a:xfrm>
            <a:off x="8733078" y="2449634"/>
            <a:ext cx="960510" cy="1683739"/>
          </a:xfrm>
          <a:prstGeom prst="rect">
            <a:avLst/>
          </a:prstGeom>
        </p:spPr>
        <p:txBody>
          <a:bodyPr wrap="square">
            <a:spAutoFit/>
          </a:bodyPr>
          <a:lstStyle/>
          <a:p>
            <a:pPr marL="0" marR="0" lvl="0" indent="0" algn="ctr" defTabSz="913400" rtl="0" eaLnBrk="1" fontAlgn="base" latinLnBrk="0" hangingPunct="1">
              <a:lnSpc>
                <a:spcPct val="90000"/>
              </a:lnSpc>
              <a:spcBef>
                <a:spcPct val="0"/>
              </a:spcBef>
              <a:spcAft>
                <a:spcPct val="0"/>
              </a:spcAft>
              <a:buClrTx/>
              <a:buSzTx/>
              <a:buFontTx/>
              <a:buNone/>
              <a:tabLst/>
              <a:defRPr/>
            </a:pPr>
            <a:endParaRPr kumimoji="0" lang="en-US" sz="11265" b="0" i="0" u="none" strike="noStrike" kern="0" cap="none" spc="0" normalizeH="0" baseline="0" noProof="0">
              <a:ln>
                <a:noFill/>
              </a:ln>
              <a:solidFill>
                <a:sysClr val="windowText" lastClr="000000"/>
              </a:solidFill>
              <a:effectLst/>
              <a:uLnTx/>
              <a:uFillTx/>
              <a:latin typeface="MSN MDL2 Assets" panose="050A0102010101010101" pitchFamily="18" charset="0"/>
              <a:ea typeface="+mn-ea"/>
              <a:cs typeface="+mn-cs"/>
            </a:endParaRPr>
          </a:p>
        </p:txBody>
      </p:sp>
      <p:sp>
        <p:nvSpPr>
          <p:cNvPr id="147" name="Oval 146">
            <a:extLst>
              <a:ext uri="{FF2B5EF4-FFF2-40B4-BE49-F238E27FC236}">
                <a16:creationId xmlns:a16="http://schemas.microsoft.com/office/drawing/2014/main" id="{E4316175-86EB-4AF2-8ADA-9F0CB65FD7BA}"/>
              </a:ext>
            </a:extLst>
          </p:cNvPr>
          <p:cNvSpPr/>
          <p:nvPr/>
        </p:nvSpPr>
        <p:spPr bwMode="auto">
          <a:xfrm>
            <a:off x="8839444" y="2354275"/>
            <a:ext cx="1343875" cy="1343875"/>
          </a:xfrm>
          <a:prstGeom prst="ellipse">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27DB67E2-0A04-486A-8F68-20AFAE2D661F}"/>
              </a:ext>
            </a:extLst>
          </p:cNvPr>
          <p:cNvGrpSpPr/>
          <p:nvPr/>
        </p:nvGrpSpPr>
        <p:grpSpPr>
          <a:xfrm>
            <a:off x="7019332" y="3830002"/>
            <a:ext cx="2803907" cy="620528"/>
            <a:chOff x="7919475" y="5462377"/>
            <a:chExt cx="3190537" cy="734005"/>
          </a:xfrm>
        </p:grpSpPr>
        <p:sp>
          <p:nvSpPr>
            <p:cNvPr id="149" name="Oval 148">
              <a:extLst>
                <a:ext uri="{FF2B5EF4-FFF2-40B4-BE49-F238E27FC236}">
                  <a16:creationId xmlns:a16="http://schemas.microsoft.com/office/drawing/2014/main" id="{91DBD547-FBCE-433D-8FB0-ED8D487F3C61}"/>
                </a:ext>
              </a:extLst>
            </p:cNvPr>
            <p:cNvSpPr/>
            <p:nvPr/>
          </p:nvSpPr>
          <p:spPr bwMode="auto">
            <a:xfrm>
              <a:off x="9569403" y="5462377"/>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Run Solution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Checker</a:t>
              </a:r>
            </a:p>
          </p:txBody>
        </p:sp>
        <p:sp>
          <p:nvSpPr>
            <p:cNvPr id="150" name="Oval 149">
              <a:extLst>
                <a:ext uri="{FF2B5EF4-FFF2-40B4-BE49-F238E27FC236}">
                  <a16:creationId xmlns:a16="http://schemas.microsoft.com/office/drawing/2014/main" id="{0DF48107-BA4B-457E-95B6-2748534DE688}"/>
                </a:ext>
              </a:extLst>
            </p:cNvPr>
            <p:cNvSpPr/>
            <p:nvPr/>
          </p:nvSpPr>
          <p:spPr bwMode="auto">
            <a:xfrm>
              <a:off x="8745833" y="5471764"/>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Pack Solution</a:t>
              </a:r>
            </a:p>
          </p:txBody>
        </p:sp>
        <p:sp>
          <p:nvSpPr>
            <p:cNvPr id="151" name="Oval 150">
              <a:extLst>
                <a:ext uri="{FF2B5EF4-FFF2-40B4-BE49-F238E27FC236}">
                  <a16:creationId xmlns:a16="http://schemas.microsoft.com/office/drawing/2014/main" id="{4694ADC2-2AB1-4BCB-930B-A5F515D040DA}"/>
                </a:ext>
              </a:extLst>
            </p:cNvPr>
            <p:cNvSpPr/>
            <p:nvPr/>
          </p:nvSpPr>
          <p:spPr bwMode="auto">
            <a:xfrm>
              <a:off x="10392974" y="5479344"/>
              <a:ext cx="717038" cy="717038"/>
            </a:xfrm>
            <a:prstGeom prst="ellipse">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Run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Integration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Test</a:t>
              </a:r>
            </a:p>
          </p:txBody>
        </p:sp>
        <p:sp>
          <p:nvSpPr>
            <p:cNvPr id="152" name="Oval 151">
              <a:extLst>
                <a:ext uri="{FF2B5EF4-FFF2-40B4-BE49-F238E27FC236}">
                  <a16:creationId xmlns:a16="http://schemas.microsoft.com/office/drawing/2014/main" id="{021D3563-DF47-4ED9-AD77-0172EA2057C6}"/>
                </a:ext>
              </a:extLst>
            </p:cNvPr>
            <p:cNvSpPr/>
            <p:nvPr/>
          </p:nvSpPr>
          <p:spPr bwMode="auto">
            <a:xfrm>
              <a:off x="7919475" y="5479344"/>
              <a:ext cx="717038" cy="717038"/>
            </a:xfrm>
            <a:prstGeom prst="ellipse">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prstClr val="black">
                      <a:lumMod val="50000"/>
                    </a:prstClr>
                  </a:solidFill>
                  <a:effectLst/>
                  <a:uLnTx/>
                  <a:uFillTx/>
                  <a:latin typeface="Segoe UI"/>
                  <a:ea typeface="Segoe UI" pitchFamily="34" charset="0"/>
                  <a:cs typeface="Segoe UI" pitchFamily="34" charset="0"/>
                </a:rPr>
                <a:t>Run Unit Test</a:t>
              </a:r>
            </a:p>
          </p:txBody>
        </p:sp>
      </p:grpSp>
      <p:grpSp>
        <p:nvGrpSpPr>
          <p:cNvPr id="153" name="Group 152">
            <a:extLst>
              <a:ext uri="{FF2B5EF4-FFF2-40B4-BE49-F238E27FC236}">
                <a16:creationId xmlns:a16="http://schemas.microsoft.com/office/drawing/2014/main" id="{21D5907E-ADB8-4A92-BF8E-EF145B5AE473}"/>
              </a:ext>
            </a:extLst>
          </p:cNvPr>
          <p:cNvGrpSpPr/>
          <p:nvPr/>
        </p:nvGrpSpPr>
        <p:grpSpPr>
          <a:xfrm>
            <a:off x="3718180" y="3839371"/>
            <a:ext cx="2771543" cy="607955"/>
            <a:chOff x="4270761" y="5471748"/>
            <a:chExt cx="3153711" cy="719133"/>
          </a:xfrm>
        </p:grpSpPr>
        <p:sp>
          <p:nvSpPr>
            <p:cNvPr id="154" name="Oval 153">
              <a:extLst>
                <a:ext uri="{FF2B5EF4-FFF2-40B4-BE49-F238E27FC236}">
                  <a16:creationId xmlns:a16="http://schemas.microsoft.com/office/drawing/2014/main" id="{1EE6C323-253D-4C54-B789-95E3F084E425}"/>
                </a:ext>
              </a:extLst>
            </p:cNvPr>
            <p:cNvSpPr/>
            <p:nvPr/>
          </p:nvSpPr>
          <p:spPr bwMode="auto">
            <a:xfrm>
              <a:off x="4270761" y="5471748"/>
              <a:ext cx="717038" cy="717038"/>
            </a:xfrm>
            <a:prstGeom prst="ellipse">
              <a:avLst/>
            </a:prstGeom>
            <a:solidFill>
              <a:srgbClr val="FFC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prstClr val="black">
                      <a:lumMod val="50000"/>
                    </a:prstClr>
                  </a:solidFill>
                  <a:effectLst/>
                  <a:uLnTx/>
                  <a:uFillTx/>
                  <a:latin typeface="Segoe UI"/>
                  <a:ea typeface="+mn-ea"/>
                  <a:cs typeface="Segoe UI" pitchFamily="34" charset="0"/>
                </a:rPr>
                <a:t>Run Unit Test</a:t>
              </a:r>
            </a:p>
          </p:txBody>
        </p:sp>
        <p:sp>
          <p:nvSpPr>
            <p:cNvPr id="155" name="Oval 154">
              <a:extLst>
                <a:ext uri="{FF2B5EF4-FFF2-40B4-BE49-F238E27FC236}">
                  <a16:creationId xmlns:a16="http://schemas.microsoft.com/office/drawing/2014/main" id="{C3348992-2024-47FA-9519-57196BE9FB44}"/>
                </a:ext>
              </a:extLst>
            </p:cNvPr>
            <p:cNvSpPr/>
            <p:nvPr/>
          </p:nvSpPr>
          <p:spPr bwMode="auto">
            <a:xfrm>
              <a:off x="5075919" y="5471748"/>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Run Solution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Checker</a:t>
              </a:r>
            </a:p>
          </p:txBody>
        </p:sp>
        <p:sp>
          <p:nvSpPr>
            <p:cNvPr id="156" name="Oval 155">
              <a:extLst>
                <a:ext uri="{FF2B5EF4-FFF2-40B4-BE49-F238E27FC236}">
                  <a16:creationId xmlns:a16="http://schemas.microsoft.com/office/drawing/2014/main" id="{EADB5791-A98E-4F49-A778-1FF0F4ADFF6D}"/>
                </a:ext>
              </a:extLst>
            </p:cNvPr>
            <p:cNvSpPr/>
            <p:nvPr/>
          </p:nvSpPr>
          <p:spPr bwMode="auto">
            <a:xfrm>
              <a:off x="5881078" y="5471748"/>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Export</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 Solution</a:t>
              </a:r>
            </a:p>
          </p:txBody>
        </p:sp>
        <p:sp>
          <p:nvSpPr>
            <p:cNvPr id="157" name="Oval 156">
              <a:extLst>
                <a:ext uri="{FF2B5EF4-FFF2-40B4-BE49-F238E27FC236}">
                  <a16:creationId xmlns:a16="http://schemas.microsoft.com/office/drawing/2014/main" id="{CB44D2EB-3902-457B-868C-A68E8CF8230E}"/>
                </a:ext>
              </a:extLst>
            </p:cNvPr>
            <p:cNvSpPr/>
            <p:nvPr/>
          </p:nvSpPr>
          <p:spPr bwMode="auto">
            <a:xfrm>
              <a:off x="6707434" y="5473843"/>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Unpack to</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Repo </a:t>
              </a:r>
            </a:p>
          </p:txBody>
        </p:sp>
      </p:grpSp>
      <p:sp>
        <p:nvSpPr>
          <p:cNvPr id="158" name="Oval 157">
            <a:extLst>
              <a:ext uri="{FF2B5EF4-FFF2-40B4-BE49-F238E27FC236}">
                <a16:creationId xmlns:a16="http://schemas.microsoft.com/office/drawing/2014/main" id="{02B87E89-CD16-4377-AA7F-500C1DF43BEF}"/>
              </a:ext>
            </a:extLst>
          </p:cNvPr>
          <p:cNvSpPr/>
          <p:nvPr/>
        </p:nvSpPr>
        <p:spPr bwMode="auto">
          <a:xfrm>
            <a:off x="1280278" y="2336856"/>
            <a:ext cx="1343875" cy="1343875"/>
          </a:xfrm>
          <a:prstGeom prst="ellipse">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F259EA64-E7AF-4D9B-9F9E-2C29F75C989C}"/>
              </a:ext>
            </a:extLst>
          </p:cNvPr>
          <p:cNvSpPr/>
          <p:nvPr/>
        </p:nvSpPr>
        <p:spPr bwMode="auto">
          <a:xfrm>
            <a:off x="4411084" y="2354274"/>
            <a:ext cx="1343875" cy="1343875"/>
          </a:xfrm>
          <a:prstGeom prst="ellipse">
            <a:avLst/>
          </a:prstGeom>
          <a:solidFill>
            <a:srgbClr val="5B9B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endParaRPr kumimoji="0" lang="en-US" sz="117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0" name="Straight Connector 159">
            <a:extLst>
              <a:ext uri="{FF2B5EF4-FFF2-40B4-BE49-F238E27FC236}">
                <a16:creationId xmlns:a16="http://schemas.microsoft.com/office/drawing/2014/main" id="{9743E192-9C0E-4473-8D04-3BEBC009CE25}"/>
              </a:ext>
            </a:extLst>
          </p:cNvPr>
          <p:cNvCxnSpPr>
            <a:cxnSpLocks/>
          </p:cNvCxnSpPr>
          <p:nvPr/>
        </p:nvCxnSpPr>
        <p:spPr>
          <a:xfrm>
            <a:off x="373082" y="4676354"/>
            <a:ext cx="11522822" cy="0"/>
          </a:xfrm>
          <a:prstGeom prst="line">
            <a:avLst/>
          </a:prstGeom>
          <a:ln w="22225">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3E69864D-1908-40B2-88B5-FE63954C7998}"/>
              </a:ext>
            </a:extLst>
          </p:cNvPr>
          <p:cNvCxnSpPr/>
          <p:nvPr/>
        </p:nvCxnSpPr>
        <p:spPr>
          <a:xfrm flipV="1">
            <a:off x="1920780" y="4676354"/>
            <a:ext cx="0" cy="731417"/>
          </a:xfrm>
          <a:prstGeom prst="straightConnector1">
            <a:avLst/>
          </a:prstGeom>
          <a:ln w="22225">
            <a:solidFill>
              <a:srgbClr val="00A5B5"/>
            </a:solidFill>
            <a:prstDash val="dash"/>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3F0A9C08-269F-40AA-B9D6-F457E624574A}"/>
              </a:ext>
            </a:extLst>
          </p:cNvPr>
          <p:cNvCxnSpPr/>
          <p:nvPr/>
        </p:nvCxnSpPr>
        <p:spPr>
          <a:xfrm flipV="1">
            <a:off x="5105938" y="4676354"/>
            <a:ext cx="0" cy="731417"/>
          </a:xfrm>
          <a:prstGeom prst="straightConnector1">
            <a:avLst/>
          </a:prstGeom>
          <a:ln w="22225">
            <a:solidFill>
              <a:srgbClr val="00A5B5"/>
            </a:solidFill>
            <a:prstDash val="dash"/>
            <a:headEnd type="none"/>
            <a:tailEnd type="oval" w="lg" len="lg"/>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99948D41-4FAE-4C03-A9E8-77BCA5C62293}"/>
              </a:ext>
            </a:extLst>
          </p:cNvPr>
          <p:cNvCxnSpPr/>
          <p:nvPr/>
        </p:nvCxnSpPr>
        <p:spPr>
          <a:xfrm flipV="1">
            <a:off x="9579085" y="4676354"/>
            <a:ext cx="0" cy="731417"/>
          </a:xfrm>
          <a:prstGeom prst="straightConnector1">
            <a:avLst/>
          </a:prstGeom>
          <a:ln w="22225">
            <a:solidFill>
              <a:srgbClr val="00A5B5"/>
            </a:solidFill>
            <a:prstDash val="dash"/>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64" name="Rectangle 163">
            <a:extLst>
              <a:ext uri="{FF2B5EF4-FFF2-40B4-BE49-F238E27FC236}">
                <a16:creationId xmlns:a16="http://schemas.microsoft.com/office/drawing/2014/main" id="{C8CC0BD2-0AED-47CD-856B-A2125B1F56F5}"/>
              </a:ext>
            </a:extLst>
          </p:cNvPr>
          <p:cNvSpPr/>
          <p:nvPr/>
        </p:nvSpPr>
        <p:spPr bwMode="auto">
          <a:xfrm>
            <a:off x="396905" y="5345606"/>
            <a:ext cx="2978430" cy="822843"/>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Initial Build Pipeline instantiates pristine Development Environment daily</a:t>
            </a:r>
          </a:p>
        </p:txBody>
      </p:sp>
      <p:sp>
        <p:nvSpPr>
          <p:cNvPr id="165" name="Rectangle 164">
            <a:extLst>
              <a:ext uri="{FF2B5EF4-FFF2-40B4-BE49-F238E27FC236}">
                <a16:creationId xmlns:a16="http://schemas.microsoft.com/office/drawing/2014/main" id="{6EED4F13-C781-45F4-BE33-CDF03EA53EC4}"/>
              </a:ext>
            </a:extLst>
          </p:cNvPr>
          <p:cNvSpPr/>
          <p:nvPr/>
        </p:nvSpPr>
        <p:spPr bwMode="auto">
          <a:xfrm>
            <a:off x="7019331" y="5345606"/>
            <a:ext cx="4876573" cy="822843"/>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Automated Release Pipeline removes manual steps. Weekly, daily or hourly releases becomes the new standard</a:t>
            </a:r>
          </a:p>
        </p:txBody>
      </p:sp>
      <p:sp>
        <p:nvSpPr>
          <p:cNvPr id="166" name="Rectangle 165">
            <a:extLst>
              <a:ext uri="{FF2B5EF4-FFF2-40B4-BE49-F238E27FC236}">
                <a16:creationId xmlns:a16="http://schemas.microsoft.com/office/drawing/2014/main" id="{89C968F5-E499-497E-8FA0-993D4B3E8BA9}"/>
              </a:ext>
            </a:extLst>
          </p:cNvPr>
          <p:cNvSpPr/>
          <p:nvPr/>
        </p:nvSpPr>
        <p:spPr bwMode="auto">
          <a:xfrm>
            <a:off x="3718181" y="5347846"/>
            <a:ext cx="2771542" cy="822843"/>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Build Pipeline Automates manual steps.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No more upload to Solution checker and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manually export solution, unpack and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5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push to repo</a:t>
            </a:r>
            <a:endParaRPr kumimoji="0" lang="en-US" sz="160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endParaRPr>
          </a:p>
        </p:txBody>
      </p:sp>
      <p:grpSp>
        <p:nvGrpSpPr>
          <p:cNvPr id="167" name="Group 166">
            <a:extLst>
              <a:ext uri="{FF2B5EF4-FFF2-40B4-BE49-F238E27FC236}">
                <a16:creationId xmlns:a16="http://schemas.microsoft.com/office/drawing/2014/main" id="{39059477-FE9A-48BA-8A51-EF2705FEB3E7}"/>
              </a:ext>
            </a:extLst>
          </p:cNvPr>
          <p:cNvGrpSpPr/>
          <p:nvPr/>
        </p:nvGrpSpPr>
        <p:grpSpPr>
          <a:xfrm>
            <a:off x="497727" y="3817325"/>
            <a:ext cx="2877607" cy="621939"/>
            <a:chOff x="1034495" y="5467764"/>
            <a:chExt cx="3274398" cy="735674"/>
          </a:xfrm>
        </p:grpSpPr>
        <p:sp>
          <p:nvSpPr>
            <p:cNvPr id="168" name="Oval 167">
              <a:extLst>
                <a:ext uri="{FF2B5EF4-FFF2-40B4-BE49-F238E27FC236}">
                  <a16:creationId xmlns:a16="http://schemas.microsoft.com/office/drawing/2014/main" id="{06AFAB5A-7EA4-4BA1-A792-604C1EA6AAB1}"/>
                </a:ext>
              </a:extLst>
            </p:cNvPr>
            <p:cNvSpPr/>
            <p:nvPr/>
          </p:nvSpPr>
          <p:spPr bwMode="auto">
            <a:xfrm>
              <a:off x="1034495" y="5467764"/>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Provision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Environment</a:t>
              </a:r>
            </a:p>
          </p:txBody>
        </p:sp>
        <p:sp>
          <p:nvSpPr>
            <p:cNvPr id="169" name="Oval 168">
              <a:extLst>
                <a:ext uri="{FF2B5EF4-FFF2-40B4-BE49-F238E27FC236}">
                  <a16:creationId xmlns:a16="http://schemas.microsoft.com/office/drawing/2014/main" id="{C71A930C-CEDB-4E28-BE77-877D4FC961A4}"/>
                </a:ext>
              </a:extLst>
            </p:cNvPr>
            <p:cNvSpPr/>
            <p:nvPr/>
          </p:nvSpPr>
          <p:spPr bwMode="auto">
            <a:xfrm>
              <a:off x="1905587" y="5467764"/>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Deploy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Dependencies</a:t>
              </a:r>
            </a:p>
          </p:txBody>
        </p:sp>
        <p:sp>
          <p:nvSpPr>
            <p:cNvPr id="170" name="Oval 169">
              <a:extLst>
                <a:ext uri="{FF2B5EF4-FFF2-40B4-BE49-F238E27FC236}">
                  <a16:creationId xmlns:a16="http://schemas.microsoft.com/office/drawing/2014/main" id="{63377449-6FE5-436B-A7F0-5EA22D563625}"/>
                </a:ext>
              </a:extLst>
            </p:cNvPr>
            <p:cNvSpPr/>
            <p:nvPr/>
          </p:nvSpPr>
          <p:spPr bwMode="auto">
            <a:xfrm>
              <a:off x="2769343" y="5471748"/>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Pack Source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Code from</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 Repo</a:t>
              </a:r>
            </a:p>
          </p:txBody>
        </p:sp>
        <p:sp>
          <p:nvSpPr>
            <p:cNvPr id="171" name="Oval 170">
              <a:extLst>
                <a:ext uri="{FF2B5EF4-FFF2-40B4-BE49-F238E27FC236}">
                  <a16:creationId xmlns:a16="http://schemas.microsoft.com/office/drawing/2014/main" id="{0CA89B72-9009-4968-93D4-A920BE01B7C7}"/>
                </a:ext>
              </a:extLst>
            </p:cNvPr>
            <p:cNvSpPr/>
            <p:nvPr/>
          </p:nvSpPr>
          <p:spPr bwMode="auto">
            <a:xfrm>
              <a:off x="3591855" y="5486400"/>
              <a:ext cx="717038" cy="717038"/>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Import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Solution</a:t>
              </a:r>
            </a:p>
          </p:txBody>
        </p:sp>
      </p:grpSp>
      <p:sp>
        <p:nvSpPr>
          <p:cNvPr id="172" name="Rectangle 171">
            <a:extLst>
              <a:ext uri="{FF2B5EF4-FFF2-40B4-BE49-F238E27FC236}">
                <a16:creationId xmlns:a16="http://schemas.microsoft.com/office/drawing/2014/main" id="{6A5DADBA-A6B6-4C8C-81CA-8A217E3A23CB}"/>
              </a:ext>
            </a:extLst>
          </p:cNvPr>
          <p:cNvSpPr/>
          <p:nvPr/>
        </p:nvSpPr>
        <p:spPr bwMode="auto">
          <a:xfrm>
            <a:off x="396904" y="6345923"/>
            <a:ext cx="11499000" cy="478967"/>
          </a:xfrm>
          <a:prstGeom prst="rect">
            <a:avLst/>
          </a:prstGeom>
          <a:solidFill>
            <a:schemeClr val="bg1"/>
          </a:solid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000" b="1" i="0" u="none" strike="noStrike" kern="1200" cap="none" spc="0" normalizeH="0" baseline="0" noProof="0">
                <a:ln>
                  <a:noFill/>
                </a:ln>
                <a:solidFill>
                  <a:srgbClr val="5B9BD5"/>
                </a:solidFill>
                <a:effectLst/>
                <a:uLnTx/>
                <a:uFillTx/>
                <a:latin typeface="Segoe UI Semibold" charset="0"/>
                <a:ea typeface="Segoe UI Semibold" charset="0"/>
                <a:cs typeface="Segoe UI Semibold" charset="0"/>
              </a:rPr>
              <a:t>Powered by Azure DevOps</a:t>
            </a:r>
          </a:p>
        </p:txBody>
      </p:sp>
      <p:sp>
        <p:nvSpPr>
          <p:cNvPr id="173" name="Oval 172">
            <a:extLst>
              <a:ext uri="{FF2B5EF4-FFF2-40B4-BE49-F238E27FC236}">
                <a16:creationId xmlns:a16="http://schemas.microsoft.com/office/drawing/2014/main" id="{E7E0B812-34FE-475B-BCBF-E771606030C8}"/>
              </a:ext>
            </a:extLst>
          </p:cNvPr>
          <p:cNvSpPr/>
          <p:nvPr/>
        </p:nvSpPr>
        <p:spPr bwMode="auto">
          <a:xfrm>
            <a:off x="9884489" y="3843058"/>
            <a:ext cx="630147" cy="606184"/>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Import as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unmanaged</a:t>
            </a:r>
          </a:p>
        </p:txBody>
      </p:sp>
      <p:sp>
        <p:nvSpPr>
          <p:cNvPr id="174" name="Oval 173">
            <a:extLst>
              <a:ext uri="{FF2B5EF4-FFF2-40B4-BE49-F238E27FC236}">
                <a16:creationId xmlns:a16="http://schemas.microsoft.com/office/drawing/2014/main" id="{94D3878B-190C-453D-9079-F302E25C0BF8}"/>
              </a:ext>
            </a:extLst>
          </p:cNvPr>
          <p:cNvSpPr/>
          <p:nvPr/>
        </p:nvSpPr>
        <p:spPr bwMode="auto">
          <a:xfrm>
            <a:off x="10608260" y="3857402"/>
            <a:ext cx="630147" cy="606184"/>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Increment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Version</a:t>
            </a:r>
          </a:p>
        </p:txBody>
      </p:sp>
      <p:sp>
        <p:nvSpPr>
          <p:cNvPr id="175" name="Oval 174">
            <a:extLst>
              <a:ext uri="{FF2B5EF4-FFF2-40B4-BE49-F238E27FC236}">
                <a16:creationId xmlns:a16="http://schemas.microsoft.com/office/drawing/2014/main" id="{69EF8BE1-24B6-4702-BDCD-83E27B707861}"/>
              </a:ext>
            </a:extLst>
          </p:cNvPr>
          <p:cNvSpPr/>
          <p:nvPr/>
        </p:nvSpPr>
        <p:spPr bwMode="auto">
          <a:xfrm>
            <a:off x="11265758" y="3870458"/>
            <a:ext cx="630147" cy="606184"/>
          </a:xfrm>
          <a:prstGeom prst="ellipse">
            <a:avLst/>
          </a:prstGeom>
          <a:solidFill>
            <a:srgbClr val="00B05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79158" tIns="143326" rIns="179158" bIns="143326" numCol="1" spcCol="0" rtlCol="0" fromWordArt="0" anchor="ctr" anchorCtr="0" forceAA="0" compatLnSpc="1">
            <a:prstTxWarp prst="textNoShape">
              <a:avLst/>
            </a:prstTxWarp>
            <a:noAutofit/>
          </a:bodyPr>
          <a:lstStyle/>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Export </a:t>
            </a:r>
          </a:p>
          <a:p>
            <a:pPr marL="0" marR="0" lvl="0" indent="0" algn="ctr" defTabSz="913225" rtl="0" eaLnBrk="1" fontAlgn="base" latinLnBrk="0" hangingPunct="1">
              <a:lnSpc>
                <a:spcPct val="9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a:ea typeface="+mn-ea"/>
                <a:cs typeface="Segoe UI" pitchFamily="34" charset="0"/>
              </a:rPr>
              <a:t>Managed</a:t>
            </a:r>
          </a:p>
        </p:txBody>
      </p:sp>
      <p:pic>
        <p:nvPicPr>
          <p:cNvPr id="176" name="Graphic 175">
            <a:extLst>
              <a:ext uri="{FF2B5EF4-FFF2-40B4-BE49-F238E27FC236}">
                <a16:creationId xmlns:a16="http://schemas.microsoft.com/office/drawing/2014/main" id="{ED653FB7-9897-4A06-8514-12F8C8CE7A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22533" y="2718808"/>
            <a:ext cx="646835" cy="583577"/>
          </a:xfrm>
          <a:prstGeom prst="rect">
            <a:avLst/>
          </a:prstGeom>
        </p:spPr>
      </p:pic>
      <p:pic>
        <p:nvPicPr>
          <p:cNvPr id="177" name="Graphic 176">
            <a:extLst>
              <a:ext uri="{FF2B5EF4-FFF2-40B4-BE49-F238E27FC236}">
                <a16:creationId xmlns:a16="http://schemas.microsoft.com/office/drawing/2014/main" id="{29ED75F1-9C50-4419-ABBC-9E77F12AC58A}"/>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81382" y="2743882"/>
            <a:ext cx="559562" cy="559562"/>
          </a:xfrm>
          <a:prstGeom prst="rect">
            <a:avLst/>
          </a:prstGeom>
        </p:spPr>
      </p:pic>
      <p:pic>
        <p:nvPicPr>
          <p:cNvPr id="178" name="Graphic 177">
            <a:extLst>
              <a:ext uri="{FF2B5EF4-FFF2-40B4-BE49-F238E27FC236}">
                <a16:creationId xmlns:a16="http://schemas.microsoft.com/office/drawing/2014/main" id="{C58CE304-65F3-4835-9E4C-CC6F24E603A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60025" y="2709573"/>
            <a:ext cx="583579" cy="583577"/>
          </a:xfrm>
          <a:prstGeom prst="rect">
            <a:avLst/>
          </a:prstGeom>
        </p:spPr>
      </p:pic>
    </p:spTree>
    <p:extLst>
      <p:ext uri="{BB962C8B-B14F-4D97-AF65-F5344CB8AC3E}">
        <p14:creationId xmlns:p14="http://schemas.microsoft.com/office/powerpoint/2010/main" val="29130413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3158BA2-978B-49EB-B790-3137FDD9BD2C}"/>
              </a:ext>
            </a:extLst>
          </p:cNvPr>
          <p:cNvSpPr>
            <a:spLocks noGrp="1"/>
          </p:cNvSpPr>
          <p:nvPr>
            <p:ph type="title"/>
          </p:nvPr>
        </p:nvSpPr>
        <p:spPr>
          <a:xfrm>
            <a:off x="863029" y="1012004"/>
            <a:ext cx="3416158" cy="4795408"/>
          </a:xfrm>
        </p:spPr>
        <p:txBody>
          <a:bodyPr>
            <a:normAutofit/>
          </a:bodyPr>
          <a:lstStyle/>
          <a:p>
            <a:r>
              <a:rPr lang="en-US">
                <a:solidFill>
                  <a:srgbClr val="FFFFFF"/>
                </a:solidFill>
              </a:rPr>
              <a:t>From Environment Centric to Source Control</a:t>
            </a:r>
          </a:p>
        </p:txBody>
      </p:sp>
      <p:graphicFrame>
        <p:nvGraphicFramePr>
          <p:cNvPr id="5" name="Content Placeholder 2">
            <a:extLst>
              <a:ext uri="{FF2B5EF4-FFF2-40B4-BE49-F238E27FC236}">
                <a16:creationId xmlns:a16="http://schemas.microsoft.com/office/drawing/2014/main" id="{C29D8EB4-5AC9-4801-AA25-CE617F4E8D81}"/>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25728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489079" y="228604"/>
            <a:ext cx="11296416" cy="664797"/>
          </a:xfrm>
        </p:spPr>
        <p:txBody>
          <a:bodyPr/>
          <a:lstStyle/>
          <a:p>
            <a:r>
              <a:rPr lang="en-US" sz="4800"/>
              <a:t>Deploy: What we plan to cover</a:t>
            </a:r>
          </a:p>
        </p:txBody>
      </p:sp>
      <p:graphicFrame>
        <p:nvGraphicFramePr>
          <p:cNvPr id="10" name="Diagram 9">
            <a:extLst>
              <a:ext uri="{FF2B5EF4-FFF2-40B4-BE49-F238E27FC236}">
                <a16:creationId xmlns:a16="http://schemas.microsoft.com/office/drawing/2014/main" id="{BE87364C-0E20-46A0-99C2-FBEA117CD93D}"/>
              </a:ext>
            </a:extLst>
          </p:cNvPr>
          <p:cNvGraphicFramePr/>
          <p:nvPr/>
        </p:nvGraphicFramePr>
        <p:xfrm>
          <a:off x="526757" y="1368315"/>
          <a:ext cx="11258739" cy="668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4240597628"/>
              </p:ext>
            </p:extLst>
          </p:nvPr>
        </p:nvGraphicFramePr>
        <p:xfrm>
          <a:off x="590895" y="2245143"/>
          <a:ext cx="11124768" cy="4230212"/>
        </p:xfrm>
        <a:graphic>
          <a:graphicData uri="http://schemas.openxmlformats.org/drawingml/2006/table">
            <a:tbl>
              <a:tblPr firstRow="1" bandRow="1">
                <a:tableStyleId>{5940675A-B579-460E-94D1-54222C63F5DA}</a:tableStyleId>
              </a:tblPr>
              <a:tblGrid>
                <a:gridCol w="2624391">
                  <a:extLst>
                    <a:ext uri="{9D8B030D-6E8A-4147-A177-3AD203B41FA5}">
                      <a16:colId xmlns:a16="http://schemas.microsoft.com/office/drawing/2014/main" val="2277271702"/>
                    </a:ext>
                  </a:extLst>
                </a:gridCol>
                <a:gridCol w="2807567">
                  <a:extLst>
                    <a:ext uri="{9D8B030D-6E8A-4147-A177-3AD203B41FA5}">
                      <a16:colId xmlns:a16="http://schemas.microsoft.com/office/drawing/2014/main" val="273900774"/>
                    </a:ext>
                  </a:extLst>
                </a:gridCol>
                <a:gridCol w="2715979">
                  <a:extLst>
                    <a:ext uri="{9D8B030D-6E8A-4147-A177-3AD203B41FA5}">
                      <a16:colId xmlns:a16="http://schemas.microsoft.com/office/drawing/2014/main" val="512626847"/>
                    </a:ext>
                  </a:extLst>
                </a:gridCol>
                <a:gridCol w="2976831">
                  <a:extLst>
                    <a:ext uri="{9D8B030D-6E8A-4147-A177-3AD203B41FA5}">
                      <a16:colId xmlns:a16="http://schemas.microsoft.com/office/drawing/2014/main" val="1590310802"/>
                    </a:ext>
                  </a:extLst>
                </a:gridCol>
              </a:tblGrid>
              <a:tr h="1202891">
                <a:tc>
                  <a:txBody>
                    <a:bodyPr/>
                    <a:lstStyle/>
                    <a:p>
                      <a:pPr marL="171450" indent="-171450">
                        <a:buFont typeface="Wingdings" panose="05000000000000000000" pitchFamily="2" charset="2"/>
                        <a:buChar char="ü"/>
                      </a:pPr>
                      <a:r>
                        <a:rPr lang="en-US" sz="1600">
                          <a:solidFill>
                            <a:schemeClr val="tx1"/>
                          </a:solidFill>
                        </a:rPr>
                        <a:t>Product discovery: understand the origin of apps &amp; flows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600">
                          <a:solidFill>
                            <a:schemeClr val="tx1"/>
                          </a:solidFill>
                        </a:rPr>
                        <a:t>Review out-of-box analytics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Wingdings" panose="05000000000000000000" pitchFamily="2" charset="2"/>
                        <a:buChar char="ü"/>
                      </a:pPr>
                      <a:r>
                        <a:rPr lang="en-US" sz="1600">
                          <a:solidFill>
                            <a:schemeClr val="tx1"/>
                          </a:solidFill>
                        </a:rPr>
                        <a:t>Leverage management connectors &amp; PowerShell to automate your policies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600">
                          <a:solidFill>
                            <a:schemeClr val="tx1"/>
                          </a:solidFill>
                        </a:rPr>
                        <a:t>Understand managed vs unmanaged solutions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21793506"/>
                  </a:ext>
                </a:extLst>
              </a:tr>
              <a:tr h="989039">
                <a:tc>
                  <a:txBody>
                    <a:bodyPr/>
                    <a:lstStyle/>
                    <a:p>
                      <a:pPr marL="171450" indent="-171450">
                        <a:buFont typeface="Wingdings" panose="05000000000000000000" pitchFamily="2" charset="2"/>
                        <a:buChar char="ü"/>
                      </a:pPr>
                      <a:r>
                        <a:rPr lang="en-US" sz="1600">
                          <a:solidFill>
                            <a:schemeClr val="tx1"/>
                          </a:solidFill>
                        </a:rPr>
                        <a:t>Know your environments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Ø"/>
                      </a:pPr>
                      <a:r>
                        <a:rPr lang="en-US" sz="1600">
                          <a:solidFill>
                            <a:schemeClr val="tx1"/>
                          </a:solidFill>
                        </a:rPr>
                        <a:t>Configure audit logs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Wingdings" panose="05000000000000000000" pitchFamily="2" charset="2"/>
                        <a:buChar char="ü"/>
                      </a:pPr>
                      <a:r>
                        <a:rPr lang="en-US" sz="1600">
                          <a:solidFill>
                            <a:schemeClr val="tx1"/>
                          </a:solidFill>
                        </a:rPr>
                        <a:t>Welcome new makers and foster best practices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600">
                          <a:solidFill>
                            <a:schemeClr val="tx1"/>
                          </a:solidFill>
                        </a:rPr>
                        <a:t>Learn the Application Lifecycle Management (ALM) toolset and best practices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92897995"/>
                  </a:ext>
                </a:extLst>
              </a:tr>
              <a:tr h="1102701">
                <a:tc>
                  <a:txBody>
                    <a:bodyPr/>
                    <a:lstStyle/>
                    <a:p>
                      <a:pPr marL="171450" indent="-171450">
                        <a:buFont typeface="Wingdings" panose="05000000000000000000" pitchFamily="2" charset="2"/>
                        <a:buChar char="ü"/>
                      </a:pPr>
                      <a:r>
                        <a:rPr lang="en-US" sz="1600">
                          <a:solidFill>
                            <a:schemeClr val="tx1"/>
                          </a:solidFill>
                        </a:rPr>
                        <a:t>Learn the 5 layers of security + the one that maters most</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600">
                          <a:solidFill>
                            <a:schemeClr val="tx1"/>
                          </a:solidFill>
                        </a:rPr>
                        <a:t>Leverage management connectors &amp; PowerShell as powerful reporting tools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Wingdings" panose="05000000000000000000" pitchFamily="2" charset="2"/>
                        <a:buChar char="ü"/>
                      </a:pPr>
                      <a:r>
                        <a:rPr lang="en-US" sz="1600">
                          <a:solidFill>
                            <a:schemeClr val="tx1"/>
                          </a:solidFill>
                        </a:rPr>
                        <a:t>Identify and empower champions</a:t>
                      </a:r>
                    </a:p>
                    <a:p>
                      <a:pPr marL="285750" indent="-285750">
                        <a:buFont typeface="Wingdings" panose="05000000000000000000" pitchFamily="2" charset="2"/>
                        <a:buChar char="ü"/>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250941453"/>
                  </a:ext>
                </a:extLst>
              </a:tr>
              <a:tr h="935581">
                <a:tc>
                  <a:txBody>
                    <a:bodyPr/>
                    <a:lstStyle/>
                    <a:p>
                      <a:pPr marL="171450" indent="-171450">
                        <a:buFont typeface="Wingdings" panose="05000000000000000000" pitchFamily="2" charset="2"/>
                        <a:buChar char="ü"/>
                      </a:pPr>
                      <a:r>
                        <a:rPr lang="en-US" sz="1600">
                          <a:solidFill>
                            <a:schemeClr val="tx1"/>
                          </a:solidFill>
                        </a:rPr>
                        <a:t>Setup data loss prevention policies</a:t>
                      </a: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285750" indent="-285750">
                        <a:buFont typeface="Wingdings" panose="05000000000000000000" pitchFamily="2" charset="2"/>
                        <a:buChar char="ü"/>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endParaRPr lang="en-US" sz="1600">
                        <a:solidFill>
                          <a:schemeClr val="tx1"/>
                        </a:solidFill>
                      </a:endParaRPr>
                    </a:p>
                  </a:txBody>
                  <a:tcPr marL="121920" marR="121920" marT="60960" marB="6096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171CF8-C0B0-48EF-AAC4-C52723AA40F8}"/>
              </a:ext>
            </a:extLst>
          </p:cNvPr>
          <p:cNvSpPr>
            <a:spLocks noGrp="1"/>
          </p:cNvSpPr>
          <p:nvPr>
            <p:ph type="title"/>
          </p:nvPr>
        </p:nvSpPr>
        <p:spPr>
          <a:xfrm>
            <a:off x="4384039" y="365125"/>
            <a:ext cx="7164493" cy="1325563"/>
          </a:xfrm>
        </p:spPr>
        <p:txBody>
          <a:bodyPr>
            <a:normAutofit/>
          </a:bodyPr>
          <a:lstStyle/>
          <a:p>
            <a:r>
              <a:rPr lang="en-US"/>
              <a:t>Build Pipeline: Export Solution from Dev</a:t>
            </a:r>
          </a:p>
        </p:txBody>
      </p:sp>
      <p:pic>
        <p:nvPicPr>
          <p:cNvPr id="4" name="Picture 3" descr="A screenshot of a cell phone&#10;&#10;Description automatically generated">
            <a:extLst>
              <a:ext uri="{FF2B5EF4-FFF2-40B4-BE49-F238E27FC236}">
                <a16:creationId xmlns:a16="http://schemas.microsoft.com/office/drawing/2014/main" id="{E0530C80-650C-467C-981F-9F624CAF63D3}"/>
              </a:ext>
            </a:extLst>
          </p:cNvPr>
          <p:cNvPicPr>
            <a:picLocks noChangeAspect="1"/>
          </p:cNvPicPr>
          <p:nvPr/>
        </p:nvPicPr>
        <p:blipFill>
          <a:blip r:embed="rId2"/>
          <a:stretch>
            <a:fillRect/>
          </a:stretch>
        </p:blipFill>
        <p:spPr>
          <a:xfrm>
            <a:off x="480060" y="1622829"/>
            <a:ext cx="3425957" cy="3611861"/>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B9F00849-7971-491A-976F-EB38A09070EE}"/>
              </a:ext>
            </a:extLst>
          </p:cNvPr>
          <p:cNvSpPr>
            <a:spLocks noGrp="1"/>
          </p:cNvSpPr>
          <p:nvPr>
            <p:ph idx="1"/>
          </p:nvPr>
        </p:nvSpPr>
        <p:spPr>
          <a:xfrm>
            <a:off x="4387515" y="2022601"/>
            <a:ext cx="7161017" cy="4154361"/>
          </a:xfrm>
        </p:spPr>
        <p:txBody>
          <a:bodyPr>
            <a:normAutofit/>
          </a:bodyPr>
          <a:lstStyle/>
          <a:p>
            <a:r>
              <a:rPr lang="en-US" sz="2000"/>
              <a:t>Tools Installer</a:t>
            </a:r>
          </a:p>
          <a:p>
            <a:r>
              <a:rPr lang="en-US" sz="2000"/>
              <a:t>Export Solution</a:t>
            </a:r>
          </a:p>
          <a:p>
            <a:r>
              <a:rPr lang="en-US" sz="2000"/>
              <a:t>Unpack Solution</a:t>
            </a:r>
          </a:p>
          <a:p>
            <a:r>
              <a:rPr lang="en-US" sz="2000"/>
              <a:t>Commit Solution to repo</a:t>
            </a:r>
          </a:p>
        </p:txBody>
      </p:sp>
    </p:spTree>
    <p:extLst>
      <p:ext uri="{BB962C8B-B14F-4D97-AF65-F5344CB8AC3E}">
        <p14:creationId xmlns:p14="http://schemas.microsoft.com/office/powerpoint/2010/main" val="939435935"/>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A09F784-5219-440F-8426-545DD0EE7612}"/>
              </a:ext>
            </a:extLst>
          </p:cNvPr>
          <p:cNvSpPr>
            <a:spLocks noGrp="1"/>
          </p:cNvSpPr>
          <p:nvPr>
            <p:ph type="title"/>
          </p:nvPr>
        </p:nvSpPr>
        <p:spPr>
          <a:xfrm>
            <a:off x="4384039" y="365125"/>
            <a:ext cx="7164493" cy="1325563"/>
          </a:xfrm>
        </p:spPr>
        <p:txBody>
          <a:bodyPr>
            <a:normAutofit/>
          </a:bodyPr>
          <a:lstStyle/>
          <a:p>
            <a:r>
              <a:rPr lang="en-US"/>
              <a:t>Build Pipeline: Build Managed Solution</a:t>
            </a:r>
          </a:p>
        </p:txBody>
      </p:sp>
      <p:pic>
        <p:nvPicPr>
          <p:cNvPr id="4" name="Picture 3" descr="A screenshot of a cell phone&#10;&#10;Description automatically generated">
            <a:extLst>
              <a:ext uri="{FF2B5EF4-FFF2-40B4-BE49-F238E27FC236}">
                <a16:creationId xmlns:a16="http://schemas.microsoft.com/office/drawing/2014/main" id="{C7215827-2362-429B-B371-B3626EA244C2}"/>
              </a:ext>
            </a:extLst>
          </p:cNvPr>
          <p:cNvPicPr>
            <a:picLocks noChangeAspect="1"/>
          </p:cNvPicPr>
          <p:nvPr/>
        </p:nvPicPr>
        <p:blipFill>
          <a:blip r:embed="rId2"/>
          <a:stretch>
            <a:fillRect/>
          </a:stretch>
        </p:blipFill>
        <p:spPr>
          <a:xfrm>
            <a:off x="480060" y="1192371"/>
            <a:ext cx="3425957" cy="44727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C520590A-1B53-4BC2-A6F4-566585EBA1FF}"/>
              </a:ext>
            </a:extLst>
          </p:cNvPr>
          <p:cNvSpPr>
            <a:spLocks noGrp="1"/>
          </p:cNvSpPr>
          <p:nvPr>
            <p:ph idx="1"/>
          </p:nvPr>
        </p:nvSpPr>
        <p:spPr>
          <a:xfrm>
            <a:off x="4387515" y="2022601"/>
            <a:ext cx="7161017" cy="4154361"/>
          </a:xfrm>
        </p:spPr>
        <p:txBody>
          <a:bodyPr>
            <a:normAutofit/>
          </a:bodyPr>
          <a:lstStyle/>
          <a:p>
            <a:r>
              <a:rPr lang="en-US" sz="2000"/>
              <a:t>Tools Installer</a:t>
            </a:r>
          </a:p>
          <a:p>
            <a:r>
              <a:rPr lang="en-US" sz="2000"/>
              <a:t>Pack Solution</a:t>
            </a:r>
          </a:p>
          <a:p>
            <a:r>
              <a:rPr lang="en-US" sz="2000"/>
              <a:t>PowerApps Checker</a:t>
            </a:r>
          </a:p>
          <a:p>
            <a:r>
              <a:rPr lang="en-US" sz="2000"/>
              <a:t>Import Unmanaged Solution</a:t>
            </a:r>
          </a:p>
          <a:p>
            <a:r>
              <a:rPr lang="en-US" sz="2000"/>
              <a:t>Export Managed Solution</a:t>
            </a:r>
          </a:p>
          <a:p>
            <a:r>
              <a:rPr lang="en-US" sz="2000"/>
              <a:t>Publish Pipeline Artifact</a:t>
            </a:r>
          </a:p>
        </p:txBody>
      </p:sp>
    </p:spTree>
    <p:extLst>
      <p:ext uri="{BB962C8B-B14F-4D97-AF65-F5344CB8AC3E}">
        <p14:creationId xmlns:p14="http://schemas.microsoft.com/office/powerpoint/2010/main" val="3538007983"/>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76929D-3575-44AE-9602-894E2C5CE406}"/>
              </a:ext>
            </a:extLst>
          </p:cNvPr>
          <p:cNvSpPr>
            <a:spLocks noGrp="1"/>
          </p:cNvSpPr>
          <p:nvPr>
            <p:ph type="title"/>
          </p:nvPr>
        </p:nvSpPr>
        <p:spPr>
          <a:xfrm>
            <a:off x="4384039" y="365125"/>
            <a:ext cx="7164493" cy="1325563"/>
          </a:xfrm>
        </p:spPr>
        <p:txBody>
          <a:bodyPr>
            <a:normAutofit/>
          </a:bodyPr>
          <a:lstStyle/>
          <a:p>
            <a:r>
              <a:rPr lang="en-US"/>
              <a:t>Release Pipeline: Deploy to Production</a:t>
            </a:r>
          </a:p>
        </p:txBody>
      </p:sp>
      <p:pic>
        <p:nvPicPr>
          <p:cNvPr id="5" name="Picture 4">
            <a:extLst>
              <a:ext uri="{FF2B5EF4-FFF2-40B4-BE49-F238E27FC236}">
                <a16:creationId xmlns:a16="http://schemas.microsoft.com/office/drawing/2014/main" id="{8105FF89-F93B-4EB9-9243-D88FD372D5AA}"/>
              </a:ext>
            </a:extLst>
          </p:cNvPr>
          <p:cNvPicPr>
            <a:picLocks noChangeAspect="1"/>
          </p:cNvPicPr>
          <p:nvPr/>
        </p:nvPicPr>
        <p:blipFill>
          <a:blip r:embed="rId2"/>
          <a:stretch>
            <a:fillRect/>
          </a:stretch>
        </p:blipFill>
        <p:spPr>
          <a:xfrm>
            <a:off x="480061" y="2215921"/>
            <a:ext cx="3425896" cy="2425677"/>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a16="http://schemas.microsoft.com/office/drawing/2014/main" id="{1C80E6E5-7B0A-48BA-AAA8-63354CF7EC0A}"/>
              </a:ext>
            </a:extLst>
          </p:cNvPr>
          <p:cNvSpPr>
            <a:spLocks noGrp="1"/>
          </p:cNvSpPr>
          <p:nvPr>
            <p:ph idx="1"/>
          </p:nvPr>
        </p:nvSpPr>
        <p:spPr>
          <a:xfrm>
            <a:off x="4387515" y="2022601"/>
            <a:ext cx="7161017" cy="4154361"/>
          </a:xfrm>
        </p:spPr>
        <p:txBody>
          <a:bodyPr>
            <a:normAutofit/>
          </a:bodyPr>
          <a:lstStyle/>
          <a:p>
            <a:r>
              <a:rPr lang="en-US" sz="2000"/>
              <a:t>Install Tools</a:t>
            </a:r>
          </a:p>
          <a:p>
            <a:r>
              <a:rPr lang="en-US" sz="2000"/>
              <a:t>Checker Solution</a:t>
            </a:r>
          </a:p>
          <a:p>
            <a:r>
              <a:rPr lang="en-US" sz="2000"/>
              <a:t>Import Solution</a:t>
            </a:r>
          </a:p>
        </p:txBody>
      </p:sp>
    </p:spTree>
    <p:extLst>
      <p:ext uri="{BB962C8B-B14F-4D97-AF65-F5344CB8AC3E}">
        <p14:creationId xmlns:p14="http://schemas.microsoft.com/office/powerpoint/2010/main" val="920588664"/>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a:t>Demo</a:t>
            </a:r>
          </a:p>
        </p:txBody>
      </p:sp>
      <p:pic>
        <p:nvPicPr>
          <p:cNvPr id="30" name="Graphic 6" descr="Teacher">
            <a:extLst>
              <a:ext uri="{FF2B5EF4-FFF2-40B4-BE49-F238E27FC236}">
                <a16:creationId xmlns:a16="http://schemas.microsoft.com/office/drawing/2014/main" id="{C248A7B0-B4A4-4D69-B5C0-90676ADE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2022601"/>
            <a:ext cx="7161017" cy="4154361"/>
          </a:xfrm>
        </p:spPr>
        <p:txBody>
          <a:bodyPr>
            <a:normAutofit/>
          </a:bodyPr>
          <a:lstStyle/>
          <a:p>
            <a:r>
              <a:rPr lang="en-US" sz="2000"/>
              <a:t>From Environment to Source Control </a:t>
            </a:r>
          </a:p>
          <a:p>
            <a:pPr lvl="1"/>
            <a:endParaRPr lang="en-US" sz="1600"/>
          </a:p>
        </p:txBody>
      </p:sp>
    </p:spTree>
    <p:extLst>
      <p:ext uri="{BB962C8B-B14F-4D97-AF65-F5344CB8AC3E}">
        <p14:creationId xmlns:p14="http://schemas.microsoft.com/office/powerpoint/2010/main" val="156988243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3BF0-CDAE-49BC-AB71-667ABF75A546}"/>
              </a:ext>
            </a:extLst>
          </p:cNvPr>
          <p:cNvSpPr>
            <a:spLocks noGrp="1"/>
          </p:cNvSpPr>
          <p:nvPr>
            <p:ph type="title"/>
          </p:nvPr>
        </p:nvSpPr>
        <p:spPr>
          <a:xfrm>
            <a:off x="762001" y="803325"/>
            <a:ext cx="5314536" cy="1325563"/>
          </a:xfrm>
        </p:spPr>
        <p:txBody>
          <a:bodyPr>
            <a:normAutofit/>
          </a:bodyPr>
          <a:lstStyle/>
          <a:p>
            <a:r>
              <a:rPr lang="en-US"/>
              <a:t>But what about my code?</a:t>
            </a:r>
          </a:p>
        </p:txBody>
      </p:sp>
      <p:sp>
        <p:nvSpPr>
          <p:cNvPr id="3" name="Content Placeholder 2">
            <a:extLst>
              <a:ext uri="{FF2B5EF4-FFF2-40B4-BE49-F238E27FC236}">
                <a16:creationId xmlns:a16="http://schemas.microsoft.com/office/drawing/2014/main" id="{E4381C12-5E05-492E-996B-D2249564F6A6}"/>
              </a:ext>
            </a:extLst>
          </p:cNvPr>
          <p:cNvSpPr>
            <a:spLocks noGrp="1"/>
          </p:cNvSpPr>
          <p:nvPr>
            <p:ph idx="1"/>
          </p:nvPr>
        </p:nvSpPr>
        <p:spPr>
          <a:xfrm>
            <a:off x="762000" y="2279018"/>
            <a:ext cx="5314543" cy="3375920"/>
          </a:xfrm>
        </p:spPr>
        <p:txBody>
          <a:bodyPr anchor="t">
            <a:normAutofit/>
          </a:bodyPr>
          <a:lstStyle/>
          <a:p>
            <a:r>
              <a:rPr lang="en-US" sz="1800"/>
              <a:t>How can my code participate in the same Application Lifecycle</a:t>
            </a:r>
          </a:p>
        </p:txBody>
      </p:sp>
      <p:sp>
        <p:nvSpPr>
          <p:cNvPr id="32"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4" name="Graphic 6" descr="Processor">
            <a:extLst>
              <a:ext uri="{FF2B5EF4-FFF2-40B4-BE49-F238E27FC236}">
                <a16:creationId xmlns:a16="http://schemas.microsoft.com/office/drawing/2014/main" id="{FE71D157-D4DC-4230-A89E-3E45BD145D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4057" y="643002"/>
            <a:ext cx="3796790" cy="3796790"/>
          </a:xfrm>
          <a:prstGeom prst="rect">
            <a:avLst/>
          </a:prstGeom>
        </p:spPr>
      </p:pic>
    </p:spTree>
    <p:extLst>
      <p:ext uri="{BB962C8B-B14F-4D97-AF65-F5344CB8AC3E}">
        <p14:creationId xmlns:p14="http://schemas.microsoft.com/office/powerpoint/2010/main" val="306478574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9DC4AB-FB50-421F-ADF2-7D5299314B73}"/>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1</a:t>
            </a:r>
          </a:p>
        </p:txBody>
      </p:sp>
      <p:graphicFrame>
        <p:nvGraphicFramePr>
          <p:cNvPr id="31" name="Content Placeholder 2">
            <a:extLst>
              <a:ext uri="{FF2B5EF4-FFF2-40B4-BE49-F238E27FC236}">
                <a16:creationId xmlns:a16="http://schemas.microsoft.com/office/drawing/2014/main" id="{38106BD4-BAD8-4D7F-BB44-55097D3F11E0}"/>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9333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a:t>Demo</a:t>
            </a:r>
          </a:p>
        </p:txBody>
      </p:sp>
      <p:pic>
        <p:nvPicPr>
          <p:cNvPr id="30" name="Graphic 6" descr="Teacher">
            <a:extLst>
              <a:ext uri="{FF2B5EF4-FFF2-40B4-BE49-F238E27FC236}">
                <a16:creationId xmlns:a16="http://schemas.microsoft.com/office/drawing/2014/main" id="{C248A7B0-B4A4-4D69-B5C0-90676ADE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2022601"/>
            <a:ext cx="7161017" cy="4154361"/>
          </a:xfrm>
        </p:spPr>
        <p:txBody>
          <a:bodyPr>
            <a:normAutofit/>
          </a:bodyPr>
          <a:lstStyle/>
          <a:p>
            <a:pPr marL="0" indent="0">
              <a:buNone/>
            </a:pPr>
            <a:r>
              <a:rPr lang="en-US" sz="2000"/>
              <a:t>Use CLI to build your plugin and add it to your solution</a:t>
            </a:r>
          </a:p>
          <a:p>
            <a:r>
              <a:rPr lang="en-US" sz="2000" err="1"/>
              <a:t>pac</a:t>
            </a:r>
            <a:r>
              <a:rPr lang="en-US" sz="2000"/>
              <a:t> plugin </a:t>
            </a:r>
            <a:r>
              <a:rPr lang="en-US" sz="2000" err="1"/>
              <a:t>init</a:t>
            </a:r>
            <a:endParaRPr lang="en-US" sz="2000"/>
          </a:p>
          <a:p>
            <a:r>
              <a:rPr lang="en-US" sz="2000"/>
              <a:t>Register the plugin using plugin registration tool</a:t>
            </a:r>
          </a:p>
          <a:p>
            <a:r>
              <a:rPr lang="en-US" sz="2000"/>
              <a:t>Add the plugin to your solution</a:t>
            </a:r>
          </a:p>
          <a:p>
            <a:r>
              <a:rPr lang="en-US" sz="2000"/>
              <a:t>Use regular build pipeline to move solution to source control and deploy to downstream environments</a:t>
            </a:r>
          </a:p>
        </p:txBody>
      </p:sp>
    </p:spTree>
    <p:extLst>
      <p:ext uri="{BB962C8B-B14F-4D97-AF65-F5344CB8AC3E}">
        <p14:creationId xmlns:p14="http://schemas.microsoft.com/office/powerpoint/2010/main" val="33721064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1F3E68-0178-4826-B708-4F4C1FB0492C}"/>
              </a:ext>
            </a:extLst>
          </p:cNvPr>
          <p:cNvSpPr>
            <a:spLocks noGrp="1"/>
          </p:cNvSpPr>
          <p:nvPr>
            <p:ph type="title"/>
          </p:nvPr>
        </p:nvSpPr>
        <p:spPr>
          <a:xfrm>
            <a:off x="863029" y="1012004"/>
            <a:ext cx="3416158" cy="4795408"/>
          </a:xfrm>
        </p:spPr>
        <p:txBody>
          <a:bodyPr>
            <a:normAutofit/>
          </a:bodyPr>
          <a:lstStyle/>
          <a:p>
            <a:r>
              <a:rPr lang="en-US">
                <a:solidFill>
                  <a:srgbClr val="FFFFFF"/>
                </a:solidFill>
              </a:rPr>
              <a:t>CLI Option 2</a:t>
            </a:r>
          </a:p>
        </p:txBody>
      </p:sp>
      <p:graphicFrame>
        <p:nvGraphicFramePr>
          <p:cNvPr id="5" name="Content Placeholder 2">
            <a:extLst>
              <a:ext uri="{FF2B5EF4-FFF2-40B4-BE49-F238E27FC236}">
                <a16:creationId xmlns:a16="http://schemas.microsoft.com/office/drawing/2014/main" id="{41BB122E-5694-4ED4-87EB-690083FCCB93}"/>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611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0BB60-D4B5-4441-8BE3-D80B6B2F8D86}"/>
              </a:ext>
            </a:extLst>
          </p:cNvPr>
          <p:cNvSpPr>
            <a:spLocks noGrp="1"/>
          </p:cNvSpPr>
          <p:nvPr>
            <p:ph type="title"/>
          </p:nvPr>
        </p:nvSpPr>
        <p:spPr>
          <a:xfrm>
            <a:off x="4384039" y="365125"/>
            <a:ext cx="7164493" cy="1325563"/>
          </a:xfrm>
        </p:spPr>
        <p:txBody>
          <a:bodyPr>
            <a:normAutofit/>
          </a:bodyPr>
          <a:lstStyle/>
          <a:p>
            <a:r>
              <a:rPr lang="en-US"/>
              <a:t>Demo</a:t>
            </a:r>
          </a:p>
        </p:txBody>
      </p:sp>
      <p:pic>
        <p:nvPicPr>
          <p:cNvPr id="30" name="Graphic 6" descr="Teacher">
            <a:extLst>
              <a:ext uri="{FF2B5EF4-FFF2-40B4-BE49-F238E27FC236}">
                <a16:creationId xmlns:a16="http://schemas.microsoft.com/office/drawing/2014/main" id="{C248A7B0-B4A4-4D69-B5C0-90676ADEDA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060" y="1715781"/>
            <a:ext cx="3425957" cy="3425957"/>
          </a:xfrm>
          <a:prstGeom prst="rect">
            <a:avLst/>
          </a:prstGeom>
        </p:spPr>
      </p:pic>
      <p:sp>
        <p:nvSpPr>
          <p:cNvPr id="31" name="Content Placeholder 2">
            <a:extLst>
              <a:ext uri="{FF2B5EF4-FFF2-40B4-BE49-F238E27FC236}">
                <a16:creationId xmlns:a16="http://schemas.microsoft.com/office/drawing/2014/main" id="{67EB9D9C-18F0-40E6-A156-D0C209EDFDE3}"/>
              </a:ext>
            </a:extLst>
          </p:cNvPr>
          <p:cNvSpPr>
            <a:spLocks noGrp="1"/>
          </p:cNvSpPr>
          <p:nvPr>
            <p:ph idx="1"/>
          </p:nvPr>
        </p:nvSpPr>
        <p:spPr>
          <a:xfrm>
            <a:off x="4387515" y="2022601"/>
            <a:ext cx="7161017" cy="4154361"/>
          </a:xfrm>
        </p:spPr>
        <p:txBody>
          <a:bodyPr>
            <a:normAutofit/>
          </a:bodyPr>
          <a:lstStyle/>
          <a:p>
            <a:pPr marL="0" indent="0">
              <a:buNone/>
            </a:pPr>
            <a:r>
              <a:rPr lang="en-US" sz="2000"/>
              <a:t>Use Clone to pull solution to source and add your plugin</a:t>
            </a:r>
          </a:p>
          <a:p>
            <a:r>
              <a:rPr lang="en-US" sz="2000" err="1"/>
              <a:t>pac</a:t>
            </a:r>
            <a:r>
              <a:rPr lang="en-US" sz="2000"/>
              <a:t> plugin </a:t>
            </a:r>
            <a:r>
              <a:rPr lang="en-US" sz="2000" err="1"/>
              <a:t>init</a:t>
            </a:r>
            <a:endParaRPr lang="en-US" sz="2000"/>
          </a:p>
          <a:p>
            <a:r>
              <a:rPr lang="en-US" sz="2000"/>
              <a:t>Register the plugin using plugin registration tool</a:t>
            </a:r>
          </a:p>
          <a:p>
            <a:r>
              <a:rPr lang="en-US" sz="2000"/>
              <a:t>Add the plugin to your solution</a:t>
            </a:r>
          </a:p>
          <a:p>
            <a:r>
              <a:rPr lang="en-US" sz="2000" err="1"/>
              <a:t>pac</a:t>
            </a:r>
            <a:r>
              <a:rPr lang="en-US" sz="2000"/>
              <a:t> auth create --</a:t>
            </a:r>
            <a:r>
              <a:rPr lang="en-US" sz="2000" err="1"/>
              <a:t>url</a:t>
            </a:r>
            <a:r>
              <a:rPr lang="en-US" sz="2000"/>
              <a:t> &lt;ENVIRONMENT URL&gt; </a:t>
            </a:r>
          </a:p>
          <a:p>
            <a:r>
              <a:rPr lang="en-US" sz="2000" err="1"/>
              <a:t>pac</a:t>
            </a:r>
            <a:r>
              <a:rPr lang="en-US" sz="2000"/>
              <a:t> solution clone –name &lt;SOLUTION&gt;</a:t>
            </a:r>
          </a:p>
          <a:p>
            <a:r>
              <a:rPr lang="en-US" sz="2000" err="1"/>
              <a:t>pac</a:t>
            </a:r>
            <a:r>
              <a:rPr lang="en-US" sz="2000"/>
              <a:t> solution add-reference –path &lt;path to plugin&gt;</a:t>
            </a:r>
          </a:p>
          <a:p>
            <a:r>
              <a:rPr lang="en-US" sz="2000" err="1"/>
              <a:t>Msbuild</a:t>
            </a:r>
            <a:r>
              <a:rPr lang="en-US" sz="2000"/>
              <a:t> /restore</a:t>
            </a:r>
          </a:p>
          <a:p>
            <a:r>
              <a:rPr lang="en-US" sz="2000"/>
              <a:t>Update Build pipeline</a:t>
            </a:r>
          </a:p>
          <a:p>
            <a:endParaRPr lang="en-US" sz="2000"/>
          </a:p>
        </p:txBody>
      </p:sp>
    </p:spTree>
    <p:extLst>
      <p:ext uri="{BB962C8B-B14F-4D97-AF65-F5344CB8AC3E}">
        <p14:creationId xmlns:p14="http://schemas.microsoft.com/office/powerpoint/2010/main" val="3690033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BE8BB37-C8BC-4DF3-ADA9-8EE2ECE214C8}"/>
              </a:ext>
            </a:extLst>
          </p:cNvPr>
          <p:cNvSpPr>
            <a:spLocks noGrp="1"/>
          </p:cNvSpPr>
          <p:nvPr>
            <p:ph type="title"/>
          </p:nvPr>
        </p:nvSpPr>
        <p:spPr>
          <a:xfrm>
            <a:off x="863029" y="1012004"/>
            <a:ext cx="3416158" cy="4795408"/>
          </a:xfrm>
        </p:spPr>
        <p:txBody>
          <a:bodyPr>
            <a:normAutofit/>
          </a:bodyPr>
          <a:lstStyle/>
          <a:p>
            <a:r>
              <a:rPr lang="en-US">
                <a:solidFill>
                  <a:srgbClr val="FFFFFF"/>
                </a:solidFill>
              </a:rPr>
              <a:t>What’s coming for PowerApps Build Tools</a:t>
            </a:r>
          </a:p>
        </p:txBody>
      </p:sp>
      <p:graphicFrame>
        <p:nvGraphicFramePr>
          <p:cNvPr id="5" name="Content Placeholder 2">
            <a:extLst>
              <a:ext uri="{FF2B5EF4-FFF2-40B4-BE49-F238E27FC236}">
                <a16:creationId xmlns:a16="http://schemas.microsoft.com/office/drawing/2014/main" id="{BD374E59-776F-44DD-9367-47AEC0942887}"/>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523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013791" y="2346187"/>
            <a:ext cx="9144000" cy="498475"/>
          </a:xfrm>
        </p:spPr>
        <p:txBody>
          <a:bodyPr/>
          <a:lstStyle/>
          <a:p>
            <a:r>
              <a:rPr lang="en-US"/>
              <a:t>ALM Overview + Toolset + Roadmap</a:t>
            </a:r>
          </a:p>
        </p:txBody>
      </p:sp>
    </p:spTree>
    <p:extLst>
      <p:ext uri="{BB962C8B-B14F-4D97-AF65-F5344CB8AC3E}">
        <p14:creationId xmlns:p14="http://schemas.microsoft.com/office/powerpoint/2010/main" val="2994528504"/>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CE3661A-7B56-41B0-B291-C0D1CF68F2AF}"/>
              </a:ext>
            </a:extLst>
          </p:cNvPr>
          <p:cNvSpPr>
            <a:spLocks noGrp="1"/>
          </p:cNvSpPr>
          <p:nvPr>
            <p:ph type="title"/>
          </p:nvPr>
        </p:nvSpPr>
        <p:spPr>
          <a:xfrm>
            <a:off x="863028" y="1012004"/>
            <a:ext cx="3761726" cy="4795408"/>
          </a:xfrm>
        </p:spPr>
        <p:txBody>
          <a:bodyPr>
            <a:normAutofit/>
          </a:bodyPr>
          <a:lstStyle/>
          <a:p>
            <a:r>
              <a:rPr lang="en-US">
                <a:solidFill>
                  <a:srgbClr val="FFFFFF"/>
                </a:solidFill>
              </a:rPr>
              <a:t>Documentation</a:t>
            </a:r>
            <a:br>
              <a:rPr lang="en-US">
                <a:solidFill>
                  <a:srgbClr val="FFFFFF"/>
                </a:solidFill>
              </a:rPr>
            </a:br>
            <a:r>
              <a:rPr lang="en-US">
                <a:solidFill>
                  <a:srgbClr val="FFFFFF"/>
                </a:solidFill>
              </a:rPr>
              <a:t>refresh and deprecation of old assets</a:t>
            </a:r>
          </a:p>
        </p:txBody>
      </p:sp>
      <p:graphicFrame>
        <p:nvGraphicFramePr>
          <p:cNvPr id="5" name="Content Placeholder 2">
            <a:extLst>
              <a:ext uri="{FF2B5EF4-FFF2-40B4-BE49-F238E27FC236}">
                <a16:creationId xmlns:a16="http://schemas.microsoft.com/office/drawing/2014/main" id="{437A2ACC-C329-4B4C-9BF5-0A56B6FE664B}"/>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69013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C400CD4-6377-4EE0-B93B-A32E74103409}"/>
              </a:ext>
            </a:extLst>
          </p:cNvPr>
          <p:cNvSpPr>
            <a:spLocks noGrp="1"/>
          </p:cNvSpPr>
          <p:nvPr>
            <p:ph type="title"/>
          </p:nvPr>
        </p:nvSpPr>
        <p:spPr>
          <a:xfrm>
            <a:off x="863029" y="1012004"/>
            <a:ext cx="3416158" cy="4795408"/>
          </a:xfrm>
        </p:spPr>
        <p:txBody>
          <a:bodyPr>
            <a:normAutofit/>
          </a:bodyPr>
          <a:lstStyle/>
          <a:p>
            <a:r>
              <a:rPr lang="en-US">
                <a:solidFill>
                  <a:srgbClr val="FFFFFF"/>
                </a:solidFill>
              </a:rPr>
              <a:t>Resources</a:t>
            </a:r>
          </a:p>
        </p:txBody>
      </p:sp>
      <p:graphicFrame>
        <p:nvGraphicFramePr>
          <p:cNvPr id="9" name="Content Placeholder 2">
            <a:extLst>
              <a:ext uri="{FF2B5EF4-FFF2-40B4-BE49-F238E27FC236}">
                <a16:creationId xmlns:a16="http://schemas.microsoft.com/office/drawing/2014/main" id="{379FDDD6-5F6A-43D8-9C31-4107E58E2049}"/>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CDD65766-C140-4715-A46D-D948052DE066}"/>
              </a:ext>
            </a:extLst>
          </p:cNvPr>
          <p:cNvSpPr txBox="1"/>
          <p:nvPr/>
        </p:nvSpPr>
        <p:spPr>
          <a:xfrm>
            <a:off x="9651075" y="4827130"/>
            <a:ext cx="2452256" cy="6924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Community: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Marc’s </a:t>
            </a: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hlinkClick r:id="rId7"/>
              </a:rPr>
              <a:t>YouTube channel</a:t>
            </a: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t>Wael’s </a:t>
            </a:r>
            <a:r>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hlinkClick r:id="rId8"/>
              </a:rPr>
              <a:t>blog</a:t>
            </a: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3349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Next Steps</a:t>
            </a:r>
          </a:p>
        </p:txBody>
      </p:sp>
    </p:spTree>
    <p:extLst>
      <p:ext uri="{BB962C8B-B14F-4D97-AF65-F5344CB8AC3E}">
        <p14:creationId xmlns:p14="http://schemas.microsoft.com/office/powerpoint/2010/main" val="257742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53A14-0DC8-4D2E-9704-20F6B3030679}"/>
              </a:ext>
            </a:extLst>
          </p:cNvPr>
          <p:cNvSpPr>
            <a:spLocks noGrp="1"/>
          </p:cNvSpPr>
          <p:nvPr>
            <p:ph type="title"/>
          </p:nvPr>
        </p:nvSpPr>
        <p:spPr>
          <a:xfrm>
            <a:off x="489078" y="228601"/>
            <a:ext cx="11296417" cy="812531"/>
          </a:xfrm>
          <a:prstGeom prst="rect">
            <a:avLst/>
          </a:prstGeom>
        </p:spPr>
        <p:txBody>
          <a:bodyPr wrap="square" anchor="t">
            <a:normAutofit/>
          </a:bodyPr>
          <a:lstStyle/>
          <a:p>
            <a:r>
              <a:rPr lang="en-US"/>
              <a:t>Session Opportunities at Ignite 2019</a:t>
            </a:r>
          </a:p>
        </p:txBody>
      </p:sp>
      <p:sp>
        <p:nvSpPr>
          <p:cNvPr id="3" name="Text Placeholder 2">
            <a:extLst>
              <a:ext uri="{FF2B5EF4-FFF2-40B4-BE49-F238E27FC236}">
                <a16:creationId xmlns:a16="http://schemas.microsoft.com/office/drawing/2014/main" id="{143164A0-F0C6-4BE2-94CD-F5D2F423A878}"/>
              </a:ext>
            </a:extLst>
          </p:cNvPr>
          <p:cNvSpPr>
            <a:spLocks noGrp="1"/>
          </p:cNvSpPr>
          <p:nvPr>
            <p:ph idx="1"/>
          </p:nvPr>
        </p:nvSpPr>
        <p:spPr>
          <a:xfrm>
            <a:off x="489078" y="1444752"/>
            <a:ext cx="11296417" cy="2858219"/>
          </a:xfrm>
          <a:prstGeom prst="rect">
            <a:avLst/>
          </a:prstGeom>
        </p:spPr>
        <p:txBody>
          <a:bodyPr vert="horz" wrap="square" lIns="0" tIns="0" rIns="0" bIns="0" rtlCol="0">
            <a:normAutofit/>
          </a:bodyPr>
          <a:lstStyle/>
          <a:p>
            <a:pPr>
              <a:lnSpc>
                <a:spcPct val="90000"/>
              </a:lnSpc>
            </a:pPr>
            <a:r>
              <a:rPr lang="en-US" sz="1400" b="1"/>
              <a:t>ALM Workshop (WRK1007)</a:t>
            </a:r>
          </a:p>
          <a:p>
            <a:pPr lvl="1">
              <a:lnSpc>
                <a:spcPct val="90000"/>
              </a:lnSpc>
            </a:pPr>
            <a:r>
              <a:rPr lang="en-US" sz="1400" b="1"/>
              <a:t>Where: </a:t>
            </a:r>
            <a:r>
              <a:rPr lang="en-US" sz="1400"/>
              <a:t>OCCC W221 E</a:t>
            </a:r>
          </a:p>
          <a:p>
            <a:pPr lvl="1">
              <a:lnSpc>
                <a:spcPct val="90000"/>
              </a:lnSpc>
            </a:pPr>
            <a:r>
              <a:rPr lang="en-US" sz="1400" b="1"/>
              <a:t>When: </a:t>
            </a:r>
            <a:r>
              <a:rPr lang="en-US" sz="1400"/>
              <a:t>Tuesday 4:00 – 5:15pm</a:t>
            </a:r>
          </a:p>
          <a:p>
            <a:pPr lvl="1">
              <a:lnSpc>
                <a:spcPct val="90000"/>
              </a:lnSpc>
            </a:pPr>
            <a:r>
              <a:rPr lang="en-US" sz="1400" b="1"/>
              <a:t>What</a:t>
            </a:r>
            <a:r>
              <a:rPr lang="en-US" sz="1400"/>
              <a:t>: Hands on workshop to learn how to use DevOps with the Power Platform</a:t>
            </a:r>
          </a:p>
          <a:p>
            <a:pPr lvl="1">
              <a:lnSpc>
                <a:spcPct val="90000"/>
              </a:lnSpc>
            </a:pPr>
            <a:endParaRPr lang="en-US" sz="1400"/>
          </a:p>
          <a:p>
            <a:pPr lvl="1">
              <a:lnSpc>
                <a:spcPct val="90000"/>
              </a:lnSpc>
            </a:pPr>
            <a:endParaRPr lang="en-US" sz="1400"/>
          </a:p>
          <a:p>
            <a:pPr>
              <a:lnSpc>
                <a:spcPct val="90000"/>
              </a:lnSpc>
            </a:pPr>
            <a:r>
              <a:rPr lang="en-US" sz="1400" b="1"/>
              <a:t>PowerApps Quality Tools (BRK2222)</a:t>
            </a:r>
          </a:p>
          <a:p>
            <a:pPr lvl="1">
              <a:lnSpc>
                <a:spcPct val="90000"/>
              </a:lnSpc>
            </a:pPr>
            <a:r>
              <a:rPr lang="en-US" sz="1400" b="1"/>
              <a:t>Where: </a:t>
            </a:r>
            <a:r>
              <a:rPr lang="en-US" sz="1400"/>
              <a:t>Hyatt Florida Ballroom</a:t>
            </a:r>
          </a:p>
          <a:p>
            <a:pPr lvl="1">
              <a:lnSpc>
                <a:spcPct val="90000"/>
              </a:lnSpc>
            </a:pPr>
            <a:r>
              <a:rPr lang="en-US" sz="1400" b="1"/>
              <a:t>When: </a:t>
            </a:r>
            <a:r>
              <a:rPr lang="en-US" sz="1400"/>
              <a:t>Thursday 9:15 – 10:00 am</a:t>
            </a:r>
          </a:p>
          <a:p>
            <a:pPr lvl="1">
              <a:lnSpc>
                <a:spcPct val="90000"/>
              </a:lnSpc>
            </a:pPr>
            <a:r>
              <a:rPr lang="en-US" sz="1400" b="1"/>
              <a:t>What</a:t>
            </a:r>
            <a:r>
              <a:rPr lang="en-US" sz="1400"/>
              <a:t>: </a:t>
            </a:r>
            <a:r>
              <a:rPr lang="en-GB" sz="1400"/>
              <a:t>Learn how to build, test, and troubleshoot high-quality and high-performance PowerApps apps by using built-in tools like App Diagnostics, PowerApps Test Framework, Solution Checker, and App Checker.</a:t>
            </a:r>
            <a:endParaRPr lang="en-US" sz="1400"/>
          </a:p>
        </p:txBody>
      </p:sp>
    </p:spTree>
    <p:extLst>
      <p:ext uri="{BB962C8B-B14F-4D97-AF65-F5344CB8AC3E}">
        <p14:creationId xmlns:p14="http://schemas.microsoft.com/office/powerpoint/2010/main" val="855740054"/>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333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A0CE-8E27-42FD-B9E7-8EA90F05F56A}"/>
              </a:ext>
            </a:extLst>
          </p:cNvPr>
          <p:cNvSpPr>
            <a:spLocks noGrp="1"/>
          </p:cNvSpPr>
          <p:nvPr>
            <p:ph type="title"/>
          </p:nvPr>
        </p:nvSpPr>
        <p:spPr>
          <a:xfrm>
            <a:off x="584200" y="2979778"/>
            <a:ext cx="9144000" cy="553998"/>
          </a:xfrm>
        </p:spPr>
        <p:txBody>
          <a:bodyPr/>
          <a:lstStyle/>
          <a:p>
            <a:r>
              <a:rPr lang="en-US"/>
              <a:t>Admin in a Day - ALM</a:t>
            </a:r>
          </a:p>
        </p:txBody>
      </p:sp>
      <p:sp>
        <p:nvSpPr>
          <p:cNvPr id="3" name="Text Placeholder 2">
            <a:extLst>
              <a:ext uri="{FF2B5EF4-FFF2-40B4-BE49-F238E27FC236}">
                <a16:creationId xmlns:a16="http://schemas.microsoft.com/office/drawing/2014/main" id="{79587D2A-0BB2-4F95-91F0-109D9140488C}"/>
              </a:ext>
            </a:extLst>
          </p:cNvPr>
          <p:cNvSpPr>
            <a:spLocks noGrp="1"/>
          </p:cNvSpPr>
          <p:nvPr>
            <p:ph type="body" sz="quarter" idx="12"/>
          </p:nvPr>
        </p:nvSpPr>
        <p:spPr>
          <a:xfrm>
            <a:off x="584200" y="3785937"/>
            <a:ext cx="9144000" cy="1692771"/>
          </a:xfrm>
        </p:spPr>
        <p:txBody>
          <a:bodyPr/>
          <a:lstStyle/>
          <a:p>
            <a:r>
              <a:rPr lang="en-US"/>
              <a:t>Evan Chaki</a:t>
            </a:r>
          </a:p>
          <a:p>
            <a:r>
              <a:rPr lang="en-US"/>
              <a:t>Principal Group Program Manager – ALM</a:t>
            </a:r>
          </a:p>
          <a:p>
            <a:endParaRPr lang="en-US"/>
          </a:p>
          <a:p>
            <a:r>
              <a:rPr lang="en-US"/>
              <a:t>Per Mikkelsen</a:t>
            </a:r>
          </a:p>
          <a:p>
            <a:r>
              <a:rPr lang="en-US"/>
              <a:t>Principal Program Manager</a:t>
            </a:r>
          </a:p>
        </p:txBody>
      </p:sp>
      <p:sp>
        <p:nvSpPr>
          <p:cNvPr id="6" name="Text Placeholder 5">
            <a:extLst>
              <a:ext uri="{FF2B5EF4-FFF2-40B4-BE49-F238E27FC236}">
                <a16:creationId xmlns:a16="http://schemas.microsoft.com/office/drawing/2014/main" id="{9666BD99-198F-4FE3-BB80-CBCDDAC62F2F}"/>
              </a:ext>
            </a:extLst>
          </p:cNvPr>
          <p:cNvSpPr>
            <a:spLocks noGrp="1"/>
          </p:cNvSpPr>
          <p:nvPr>
            <p:ph type="body" sz="quarter" idx="13"/>
          </p:nvPr>
        </p:nvSpPr>
        <p:spPr/>
        <p:txBody>
          <a:bodyPr/>
          <a:lstStyle/>
          <a:p>
            <a:r>
              <a:rPr lang="en-US"/>
              <a:t>THR2021</a:t>
            </a:r>
          </a:p>
        </p:txBody>
      </p:sp>
    </p:spTree>
    <p:extLst>
      <p:ext uri="{BB962C8B-B14F-4D97-AF65-F5344CB8AC3E}">
        <p14:creationId xmlns:p14="http://schemas.microsoft.com/office/powerpoint/2010/main" val="365740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Agenda</a:t>
            </a:r>
          </a:p>
        </p:txBody>
      </p:sp>
      <p:sp>
        <p:nvSpPr>
          <p:cNvPr id="6" name="Text Placeholder 5"/>
          <p:cNvSpPr>
            <a:spLocks noGrp="1"/>
          </p:cNvSpPr>
          <p:nvPr>
            <p:ph type="body" sz="quarter" idx="10"/>
          </p:nvPr>
        </p:nvSpPr>
        <p:spPr>
          <a:xfrm>
            <a:off x="586390" y="1434370"/>
            <a:ext cx="11018520" cy="1465016"/>
          </a:xfrm>
        </p:spPr>
        <p:txBody>
          <a:bodyPr/>
          <a:lstStyle/>
          <a:p>
            <a:r>
              <a:rPr lang="en-US"/>
              <a:t>Roadmap</a:t>
            </a:r>
          </a:p>
          <a:p>
            <a:endParaRPr lang="en-US"/>
          </a:p>
          <a:p>
            <a:r>
              <a:rPr lang="en-US"/>
              <a:t>Next Steps</a:t>
            </a:r>
          </a:p>
        </p:txBody>
      </p:sp>
    </p:spTree>
    <p:extLst>
      <p:ext uri="{BB962C8B-B14F-4D97-AF65-F5344CB8AC3E}">
        <p14:creationId xmlns:p14="http://schemas.microsoft.com/office/powerpoint/2010/main" val="27297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079318-DD18-4C27-9AD8-E3055857E297}"/>
              </a:ext>
            </a:extLst>
          </p:cNvPr>
          <p:cNvSpPr>
            <a:spLocks noGrp="1"/>
          </p:cNvSpPr>
          <p:nvPr>
            <p:ph idx="1"/>
          </p:nvPr>
        </p:nvSpPr>
        <p:spPr>
          <a:xfrm>
            <a:off x="431371" y="2084851"/>
            <a:ext cx="5664629" cy="4022255"/>
          </a:xfrm>
        </p:spPr>
        <p:txBody>
          <a:bodyPr/>
          <a:lstStyle/>
          <a:p>
            <a:r>
              <a:rPr lang="en-US" sz="2667"/>
              <a:t>Helping power users share the apps and flows they built</a:t>
            </a:r>
            <a:br>
              <a:rPr lang="en-US" sz="2667"/>
            </a:br>
            <a:endParaRPr lang="en-US" sz="2667"/>
          </a:p>
          <a:p>
            <a:r>
              <a:rPr lang="en-US" sz="2667"/>
              <a:t>Typically single environment</a:t>
            </a:r>
            <a:br>
              <a:rPr lang="en-US" sz="2667"/>
            </a:br>
            <a:endParaRPr lang="en-US" sz="2667"/>
          </a:p>
          <a:p>
            <a:r>
              <a:rPr lang="en-US" sz="2667"/>
              <a:t>Export and import of individual components for backup/restore</a:t>
            </a:r>
          </a:p>
          <a:p>
            <a:endParaRPr lang="en-US" sz="2667"/>
          </a:p>
          <a:p>
            <a:r>
              <a:rPr lang="en-US" sz="2667"/>
              <a:t>Could add-on or extend some centrally managed assets</a:t>
            </a:r>
          </a:p>
        </p:txBody>
      </p:sp>
      <p:sp>
        <p:nvSpPr>
          <p:cNvPr id="3" name="Title 2">
            <a:extLst>
              <a:ext uri="{FF2B5EF4-FFF2-40B4-BE49-F238E27FC236}">
                <a16:creationId xmlns:a16="http://schemas.microsoft.com/office/drawing/2014/main" id="{DF977A11-7A0D-4DBC-9E0E-36BA06EE5041}"/>
              </a:ext>
            </a:extLst>
          </p:cNvPr>
          <p:cNvSpPr>
            <a:spLocks noGrp="1"/>
          </p:cNvSpPr>
          <p:nvPr>
            <p:ph type="title"/>
          </p:nvPr>
        </p:nvSpPr>
        <p:spPr/>
        <p:txBody>
          <a:bodyPr/>
          <a:lstStyle/>
          <a:p>
            <a:r>
              <a:rPr lang="en-US"/>
              <a:t>Deployment scenarios</a:t>
            </a:r>
          </a:p>
        </p:txBody>
      </p:sp>
      <p:sp>
        <p:nvSpPr>
          <p:cNvPr id="4" name="Rectangle 3">
            <a:extLst>
              <a:ext uri="{FF2B5EF4-FFF2-40B4-BE49-F238E27FC236}">
                <a16:creationId xmlns:a16="http://schemas.microsoft.com/office/drawing/2014/main" id="{5B63DC0F-B710-4163-904B-ECE677F4F4BC}"/>
              </a:ext>
            </a:extLst>
          </p:cNvPr>
          <p:cNvSpPr/>
          <p:nvPr/>
        </p:nvSpPr>
        <p:spPr bwMode="auto">
          <a:xfrm>
            <a:off x="431371"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Supporting Power Users</a:t>
            </a:r>
          </a:p>
        </p:txBody>
      </p:sp>
      <p:sp>
        <p:nvSpPr>
          <p:cNvPr id="5" name="Rectangle 4">
            <a:extLst>
              <a:ext uri="{FF2B5EF4-FFF2-40B4-BE49-F238E27FC236}">
                <a16:creationId xmlns:a16="http://schemas.microsoft.com/office/drawing/2014/main" id="{BD66B8DF-7BA2-458C-8203-68D6C0B8A082}"/>
              </a:ext>
            </a:extLst>
          </p:cNvPr>
          <p:cNvSpPr/>
          <p:nvPr/>
        </p:nvSpPr>
        <p:spPr bwMode="auto">
          <a:xfrm>
            <a:off x="6480043" y="1412776"/>
            <a:ext cx="4896544"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Centrally Managed Apps</a:t>
            </a:r>
          </a:p>
        </p:txBody>
      </p:sp>
      <p:sp>
        <p:nvSpPr>
          <p:cNvPr id="6" name="Content Placeholder 1">
            <a:extLst>
              <a:ext uri="{FF2B5EF4-FFF2-40B4-BE49-F238E27FC236}">
                <a16:creationId xmlns:a16="http://schemas.microsoft.com/office/drawing/2014/main" id="{9B1DAB2A-D887-47C1-B993-3E1E4476444B}"/>
              </a:ext>
            </a:extLst>
          </p:cNvPr>
          <p:cNvSpPr txBox="1">
            <a:spLocks/>
          </p:cNvSpPr>
          <p:nvPr/>
        </p:nvSpPr>
        <p:spPr>
          <a:xfrm>
            <a:off x="6438371" y="2084851"/>
            <a:ext cx="5726675" cy="5376665"/>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667" spc="-95">
                <a:solidFill>
                  <a:srgbClr val="292929"/>
                </a:solidFill>
                <a:latin typeface="Segoe UI Light"/>
              </a:rPr>
              <a:t>More formal process for rolling out updates</a:t>
            </a:r>
            <a:br>
              <a:rPr lang="en-US" sz="2667" spc="-95">
                <a:solidFill>
                  <a:srgbClr val="292929"/>
                </a:solidFill>
                <a:latin typeface="Segoe UI Light"/>
              </a:rPr>
            </a:br>
            <a:endParaRPr lang="en-US" sz="2667" spc="-95">
              <a:solidFill>
                <a:srgbClr val="292929"/>
              </a:solidFill>
              <a:latin typeface="Segoe UI Light"/>
            </a:endParaRPr>
          </a:p>
          <a:p>
            <a:pPr marL="613791" indent="-613791" defTabSz="1219070">
              <a:buClr>
                <a:srgbClr val="292929"/>
              </a:buClr>
            </a:pPr>
            <a:r>
              <a:rPr lang="en-US" sz="2667" spc="-95">
                <a:solidFill>
                  <a:srgbClr val="292929"/>
                </a:solidFill>
                <a:latin typeface="Segoe UI Light"/>
              </a:rPr>
              <a:t>Often involves multiple environments e.g. dev/test/prod</a:t>
            </a:r>
          </a:p>
          <a:p>
            <a:pPr marL="613791" indent="-613791" defTabSz="1219070">
              <a:buClr>
                <a:srgbClr val="292929"/>
              </a:buClr>
            </a:pPr>
            <a:endParaRPr lang="en-US" sz="2667" spc="-95">
              <a:solidFill>
                <a:srgbClr val="292929"/>
              </a:solidFill>
              <a:latin typeface="Segoe UI Light"/>
            </a:endParaRPr>
          </a:p>
          <a:p>
            <a:pPr marL="613791" indent="-613791" defTabSz="1219070">
              <a:buClr>
                <a:srgbClr val="292929"/>
              </a:buClr>
            </a:pPr>
            <a:r>
              <a:rPr lang="en-US" sz="2667" spc="-95">
                <a:solidFill>
                  <a:srgbClr val="292929"/>
                </a:solidFill>
                <a:latin typeface="Segoe UI Light"/>
              </a:rPr>
              <a:t>Solutions are used to allow export/import of a set of assets</a:t>
            </a:r>
          </a:p>
          <a:p>
            <a:pPr marL="613791" indent="-613791" defTabSz="1219070">
              <a:buClr>
                <a:srgbClr val="292929"/>
              </a:buClr>
            </a:pPr>
            <a:endParaRPr lang="en-US" sz="2667" spc="-95">
              <a:solidFill>
                <a:srgbClr val="292929"/>
              </a:solidFill>
              <a:latin typeface="Segoe UI Light"/>
            </a:endParaRPr>
          </a:p>
          <a:p>
            <a:pPr marL="613791" indent="-613791" defTabSz="1219070">
              <a:buClr>
                <a:srgbClr val="292929"/>
              </a:buClr>
            </a:pPr>
            <a:r>
              <a:rPr lang="en-US" sz="2667" spc="-95">
                <a:solidFill>
                  <a:srgbClr val="292929"/>
                </a:solidFill>
                <a:latin typeface="Segoe UI Light"/>
              </a:rPr>
              <a:t>Could include installation and configuration of App Source solutions</a:t>
            </a:r>
          </a:p>
          <a:p>
            <a:pPr marL="613791" indent="-613791" defTabSz="1219070">
              <a:buClr>
                <a:srgbClr val="292929"/>
              </a:buClr>
            </a:pPr>
            <a:endParaRPr lang="en-US" sz="2667" spc="-95">
              <a:solidFill>
                <a:srgbClr val="292929"/>
              </a:solidFill>
              <a:latin typeface="Segoe UI Light"/>
            </a:endParaRPr>
          </a:p>
          <a:p>
            <a:pPr marL="613791" indent="-613791" defTabSz="1219070">
              <a:buClr>
                <a:srgbClr val="292929"/>
              </a:buClr>
            </a:pPr>
            <a:endParaRPr lang="en-US" sz="2667" spc="-95">
              <a:solidFill>
                <a:srgbClr val="292929"/>
              </a:solidFill>
              <a:latin typeface="Segoe UI Light"/>
            </a:endParaRPr>
          </a:p>
        </p:txBody>
      </p:sp>
    </p:spTree>
    <p:extLst>
      <p:ext uri="{BB962C8B-B14F-4D97-AF65-F5344CB8AC3E}">
        <p14:creationId xmlns:p14="http://schemas.microsoft.com/office/powerpoint/2010/main" val="308681392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664B7B-E197-4F2E-B39B-E1EA2E4D02B7}"/>
              </a:ext>
            </a:extLst>
          </p:cNvPr>
          <p:cNvSpPr/>
          <p:nvPr/>
        </p:nvSpPr>
        <p:spPr bwMode="auto">
          <a:xfrm>
            <a:off x="4655840" y="2340835"/>
            <a:ext cx="7488832" cy="217619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lnSpc>
                <a:spcPct val="550000"/>
              </a:lnSpc>
              <a:spcBef>
                <a:spcPct val="0"/>
              </a:spcBef>
              <a:spcAft>
                <a:spcPct val="0"/>
              </a:spcAft>
            </a:pPr>
            <a:r>
              <a:rPr lang="en-US" sz="2667">
                <a:solidFill>
                  <a:srgbClr val="FFFFFF"/>
                </a:solidFill>
                <a:latin typeface="Segoe UI Light"/>
              </a:rPr>
              <a:t>Repeat for production</a:t>
            </a:r>
          </a:p>
        </p:txBody>
      </p:sp>
      <p:sp>
        <p:nvSpPr>
          <p:cNvPr id="3" name="Title 2">
            <a:extLst>
              <a:ext uri="{FF2B5EF4-FFF2-40B4-BE49-F238E27FC236}">
                <a16:creationId xmlns:a16="http://schemas.microsoft.com/office/drawing/2014/main" id="{6EBA3C8D-13C7-4C20-AC4D-4739CAB72E02}"/>
              </a:ext>
            </a:extLst>
          </p:cNvPr>
          <p:cNvSpPr>
            <a:spLocks noGrp="1"/>
          </p:cNvSpPr>
          <p:nvPr>
            <p:ph type="title"/>
          </p:nvPr>
        </p:nvSpPr>
        <p:spPr/>
        <p:txBody>
          <a:bodyPr/>
          <a:lstStyle/>
          <a:p>
            <a:r>
              <a:rPr lang="en-US"/>
              <a:t>High level deployment tasks</a:t>
            </a:r>
          </a:p>
        </p:txBody>
      </p:sp>
      <p:graphicFrame>
        <p:nvGraphicFramePr>
          <p:cNvPr id="4" name="Diagram 3">
            <a:extLst>
              <a:ext uri="{FF2B5EF4-FFF2-40B4-BE49-F238E27FC236}">
                <a16:creationId xmlns:a16="http://schemas.microsoft.com/office/drawing/2014/main" id="{7D48EE27-D295-4943-8A8D-6AC23C857C9A}"/>
              </a:ext>
            </a:extLst>
          </p:cNvPr>
          <p:cNvGraphicFramePr/>
          <p:nvPr/>
        </p:nvGraphicFramePr>
        <p:xfrm>
          <a:off x="431371" y="2276872"/>
          <a:ext cx="11713301" cy="21761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124020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8FA69-697D-4969-9204-50604C358CC1}"/>
              </a:ext>
            </a:extLst>
          </p:cNvPr>
          <p:cNvSpPr>
            <a:spLocks noGrp="1"/>
          </p:cNvSpPr>
          <p:nvPr>
            <p:ph type="title"/>
          </p:nvPr>
        </p:nvSpPr>
        <p:spPr>
          <a:xfrm>
            <a:off x="960100" y="978102"/>
            <a:ext cx="10588434" cy="1062644"/>
          </a:xfrm>
        </p:spPr>
        <p:txBody>
          <a:bodyPr anchor="b">
            <a:normAutofit/>
          </a:bodyPr>
          <a:lstStyle/>
          <a:p>
            <a:r>
              <a:rPr lang="en-US"/>
              <a:t>The GAP is real</a:t>
            </a:r>
          </a:p>
        </p:txBody>
      </p:sp>
      <p:cxnSp>
        <p:nvCxnSpPr>
          <p:cNvPr id="10" name="Straight Connector 10">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close up of a sign&#10;&#10;Description automatically generated">
            <a:extLst>
              <a:ext uri="{FF2B5EF4-FFF2-40B4-BE49-F238E27FC236}">
                <a16:creationId xmlns:a16="http://schemas.microsoft.com/office/drawing/2014/main" id="{47E40E84-8F72-446E-B404-4925DDF6947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114023" y="2811104"/>
            <a:ext cx="3366480" cy="2711463"/>
          </a:xfrm>
          <a:prstGeom prst="rect">
            <a:avLst/>
          </a:prstGeom>
        </p:spPr>
      </p:pic>
      <p:sp>
        <p:nvSpPr>
          <p:cNvPr id="12" name="Content Placeholder 7">
            <a:extLst>
              <a:ext uri="{FF2B5EF4-FFF2-40B4-BE49-F238E27FC236}">
                <a16:creationId xmlns:a16="http://schemas.microsoft.com/office/drawing/2014/main" id="{3046AC13-1DB8-4426-BC57-41C914D11EE4}"/>
              </a:ext>
            </a:extLst>
          </p:cNvPr>
          <p:cNvSpPr>
            <a:spLocks noGrp="1"/>
          </p:cNvSpPr>
          <p:nvPr>
            <p:ph idx="1"/>
          </p:nvPr>
        </p:nvSpPr>
        <p:spPr>
          <a:xfrm>
            <a:off x="4955354" y="2682433"/>
            <a:ext cx="6282169" cy="3215749"/>
          </a:xfrm>
        </p:spPr>
        <p:txBody>
          <a:bodyPr>
            <a:normAutofit lnSpcReduction="10000"/>
          </a:bodyPr>
          <a:lstStyle/>
          <a:p>
            <a:r>
              <a:rPr lang="en-US" sz="2400"/>
              <a:t>Why can’t I have my apps in source control</a:t>
            </a:r>
          </a:p>
          <a:p>
            <a:r>
              <a:rPr lang="en-US" sz="2400"/>
              <a:t>Why do I need to update production environment manually</a:t>
            </a:r>
          </a:p>
          <a:p>
            <a:r>
              <a:rPr lang="en-US" sz="2400"/>
              <a:t>Why do I need solution packager</a:t>
            </a:r>
          </a:p>
          <a:p>
            <a:r>
              <a:rPr lang="en-US" sz="2400"/>
              <a:t>Why does Microsoft not offer a 1</a:t>
            </a:r>
            <a:r>
              <a:rPr lang="en-US" sz="2400" baseline="30000"/>
              <a:t>st</a:t>
            </a:r>
            <a:r>
              <a:rPr lang="en-US" sz="2400"/>
              <a:t> party Azure DevOps extension for PowerApps</a:t>
            </a:r>
          </a:p>
          <a:p>
            <a:r>
              <a:rPr lang="en-US" sz="2400"/>
              <a:t>What’s the ALM story for Canvas Apps and Flows?</a:t>
            </a:r>
          </a:p>
        </p:txBody>
      </p:sp>
    </p:spTree>
    <p:extLst>
      <p:ext uri="{BB962C8B-B14F-4D97-AF65-F5344CB8AC3E}">
        <p14:creationId xmlns:p14="http://schemas.microsoft.com/office/powerpoint/2010/main" val="28711684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7C8349-0CCE-498A-A5D9-95BB507D213B}"/>
              </a:ext>
            </a:extLst>
          </p:cNvPr>
          <p:cNvSpPr>
            <a:spLocks noGrp="1"/>
          </p:cNvSpPr>
          <p:nvPr>
            <p:ph idx="1"/>
          </p:nvPr>
        </p:nvSpPr>
        <p:spPr>
          <a:xfrm>
            <a:off x="304800" y="1341122"/>
            <a:ext cx="11582400" cy="1034129"/>
          </a:xfrm>
        </p:spPr>
        <p:txBody>
          <a:bodyPr/>
          <a:lstStyle/>
          <a:p>
            <a:r>
              <a:rPr lang="en-US"/>
              <a:t>Canvas apps and flows can individually be exported and imported to move between environments</a:t>
            </a:r>
          </a:p>
        </p:txBody>
      </p:sp>
      <p:sp>
        <p:nvSpPr>
          <p:cNvPr id="3" name="Title 2">
            <a:extLst>
              <a:ext uri="{FF2B5EF4-FFF2-40B4-BE49-F238E27FC236}">
                <a16:creationId xmlns:a16="http://schemas.microsoft.com/office/drawing/2014/main" id="{CF69F73C-3375-4FD6-A5DF-BC1BF5DC06D0}"/>
              </a:ext>
            </a:extLst>
          </p:cNvPr>
          <p:cNvSpPr>
            <a:spLocks noGrp="1"/>
          </p:cNvSpPr>
          <p:nvPr>
            <p:ph type="title"/>
          </p:nvPr>
        </p:nvSpPr>
        <p:spPr/>
        <p:txBody>
          <a:bodyPr/>
          <a:lstStyle/>
          <a:p>
            <a:r>
              <a:rPr lang="en-US"/>
              <a:t>Working with individual resources</a:t>
            </a:r>
          </a:p>
        </p:txBody>
      </p:sp>
      <p:pic>
        <p:nvPicPr>
          <p:cNvPr id="4" name="Picture 3">
            <a:extLst>
              <a:ext uri="{FF2B5EF4-FFF2-40B4-BE49-F238E27FC236}">
                <a16:creationId xmlns:a16="http://schemas.microsoft.com/office/drawing/2014/main" id="{13FDB422-3FC4-444E-99CD-4FF1AC477388}"/>
              </a:ext>
            </a:extLst>
          </p:cNvPr>
          <p:cNvPicPr>
            <a:picLocks noChangeAspect="1"/>
          </p:cNvPicPr>
          <p:nvPr/>
        </p:nvPicPr>
        <p:blipFill>
          <a:blip r:embed="rId3"/>
          <a:stretch>
            <a:fillRect/>
          </a:stretch>
        </p:blipFill>
        <p:spPr>
          <a:xfrm>
            <a:off x="1103445" y="3426141"/>
            <a:ext cx="2497795" cy="3352972"/>
          </a:xfrm>
          <a:prstGeom prst="rect">
            <a:avLst/>
          </a:prstGeom>
        </p:spPr>
      </p:pic>
      <p:pic>
        <p:nvPicPr>
          <p:cNvPr id="5" name="Picture 4">
            <a:extLst>
              <a:ext uri="{FF2B5EF4-FFF2-40B4-BE49-F238E27FC236}">
                <a16:creationId xmlns:a16="http://schemas.microsoft.com/office/drawing/2014/main" id="{2EF53BA3-0971-410F-8998-B36E49E4E85F}"/>
              </a:ext>
            </a:extLst>
          </p:cNvPr>
          <p:cNvPicPr>
            <a:picLocks noChangeAspect="1"/>
          </p:cNvPicPr>
          <p:nvPr/>
        </p:nvPicPr>
        <p:blipFill>
          <a:blip r:embed="rId4"/>
          <a:stretch>
            <a:fillRect/>
          </a:stretch>
        </p:blipFill>
        <p:spPr>
          <a:xfrm>
            <a:off x="5318370" y="3717032"/>
            <a:ext cx="6857895" cy="905541"/>
          </a:xfrm>
          <a:prstGeom prst="rect">
            <a:avLst/>
          </a:prstGeom>
        </p:spPr>
      </p:pic>
      <p:sp>
        <p:nvSpPr>
          <p:cNvPr id="6" name="Arrow: Right 5">
            <a:extLst>
              <a:ext uri="{FF2B5EF4-FFF2-40B4-BE49-F238E27FC236}">
                <a16:creationId xmlns:a16="http://schemas.microsoft.com/office/drawing/2014/main" id="{93590778-9943-4C12-96F8-37C2A16BB864}"/>
              </a:ext>
            </a:extLst>
          </p:cNvPr>
          <p:cNvSpPr/>
          <p:nvPr/>
        </p:nvSpPr>
        <p:spPr bwMode="auto">
          <a:xfrm>
            <a:off x="4175787" y="3909054"/>
            <a:ext cx="864096" cy="480053"/>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7" name="Rectangle 6">
            <a:extLst>
              <a:ext uri="{FF2B5EF4-FFF2-40B4-BE49-F238E27FC236}">
                <a16:creationId xmlns:a16="http://schemas.microsoft.com/office/drawing/2014/main" id="{FD554D6C-4526-4A40-9064-FAF0AE107FFB}"/>
              </a:ext>
            </a:extLst>
          </p:cNvPr>
          <p:cNvSpPr/>
          <p:nvPr/>
        </p:nvSpPr>
        <p:spPr bwMode="auto">
          <a:xfrm>
            <a:off x="719403"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A</a:t>
            </a:r>
          </a:p>
        </p:txBody>
      </p:sp>
      <p:sp>
        <p:nvSpPr>
          <p:cNvPr id="8" name="Rectangle 7">
            <a:extLst>
              <a:ext uri="{FF2B5EF4-FFF2-40B4-BE49-F238E27FC236}">
                <a16:creationId xmlns:a16="http://schemas.microsoft.com/office/drawing/2014/main" id="{80DB61EE-C516-45B3-9C0A-86271BD4DC1F}"/>
              </a:ext>
            </a:extLst>
          </p:cNvPr>
          <p:cNvSpPr/>
          <p:nvPr/>
        </p:nvSpPr>
        <p:spPr bwMode="auto">
          <a:xfrm>
            <a:off x="5318369" y="2660915"/>
            <a:ext cx="3168352"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Environment B</a:t>
            </a:r>
          </a:p>
        </p:txBody>
      </p:sp>
    </p:spTree>
    <p:extLst>
      <p:ext uri="{BB962C8B-B14F-4D97-AF65-F5344CB8AC3E}">
        <p14:creationId xmlns:p14="http://schemas.microsoft.com/office/powerpoint/2010/main" val="30769304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FDF971-3B80-4F61-BBE7-395AC9227DE7}"/>
              </a:ext>
            </a:extLst>
          </p:cNvPr>
          <p:cNvSpPr>
            <a:spLocks noGrp="1"/>
          </p:cNvSpPr>
          <p:nvPr>
            <p:ph type="title"/>
          </p:nvPr>
        </p:nvSpPr>
        <p:spPr/>
        <p:txBody>
          <a:bodyPr/>
          <a:lstStyle/>
          <a:p>
            <a:r>
              <a:rPr lang="en-US"/>
              <a:t>Solutions Overview</a:t>
            </a:r>
          </a:p>
        </p:txBody>
      </p:sp>
      <p:sp>
        <p:nvSpPr>
          <p:cNvPr id="4" name="Text Placeholder 3">
            <a:extLst>
              <a:ext uri="{FF2B5EF4-FFF2-40B4-BE49-F238E27FC236}">
                <a16:creationId xmlns:a16="http://schemas.microsoft.com/office/drawing/2014/main" id="{C5058DE1-0938-49FD-B555-7A30EDEB2013}"/>
              </a:ext>
            </a:extLst>
          </p:cNvPr>
          <p:cNvSpPr>
            <a:spLocks noGrp="1"/>
          </p:cNvSpPr>
          <p:nvPr>
            <p:ph type="body" sz="quarter" idx="10"/>
          </p:nvPr>
        </p:nvSpPr>
        <p:spPr>
          <a:xfrm>
            <a:off x="584200" y="1435497"/>
            <a:ext cx="11018520" cy="4760406"/>
          </a:xfrm>
        </p:spPr>
        <p:txBody>
          <a:bodyPr/>
          <a:lstStyle/>
          <a:p>
            <a:r>
              <a:rPr lang="en-US" sz="3200"/>
              <a:t>Solutions are a container to track the changes you make including apps, flows and CDS components</a:t>
            </a:r>
            <a:br>
              <a:rPr lang="en-US" sz="3200"/>
            </a:br>
            <a:endParaRPr lang="en-US" sz="3200"/>
          </a:p>
          <a:p>
            <a:r>
              <a:rPr lang="en-US" sz="3200"/>
              <a:t>Solutions are how you transport and install changes to target environments</a:t>
            </a:r>
          </a:p>
          <a:p>
            <a:pPr marL="0" indent="0">
              <a:buNone/>
            </a:pPr>
            <a:endParaRPr lang="en-US" sz="3200"/>
          </a:p>
          <a:p>
            <a:endParaRPr lang="en-US" sz="3200"/>
          </a:p>
          <a:p>
            <a:r>
              <a:rPr lang="en-US" sz="3200"/>
              <a:t>Microsoft Dynamics 365 apps are installed using solutions</a:t>
            </a:r>
          </a:p>
          <a:p>
            <a:pPr lvl="1"/>
            <a:r>
              <a:rPr lang="en-US" sz="2667"/>
              <a:t>3</a:t>
            </a:r>
            <a:r>
              <a:rPr lang="en-US" sz="2667" baseline="30000"/>
              <a:t>rd</a:t>
            </a:r>
            <a:r>
              <a:rPr lang="en-US" sz="2667"/>
              <a:t> party apps provided by Independent Software Vendors (ISVs) also use solutions</a:t>
            </a:r>
          </a:p>
        </p:txBody>
      </p:sp>
      <p:graphicFrame>
        <p:nvGraphicFramePr>
          <p:cNvPr id="5" name="Diagram 4">
            <a:extLst>
              <a:ext uri="{FF2B5EF4-FFF2-40B4-BE49-F238E27FC236}">
                <a16:creationId xmlns:a16="http://schemas.microsoft.com/office/drawing/2014/main" id="{1A1183C6-7AB8-4BF2-BE88-64B6BECBE04C}"/>
              </a:ext>
            </a:extLst>
          </p:cNvPr>
          <p:cNvGraphicFramePr/>
          <p:nvPr/>
        </p:nvGraphicFramePr>
        <p:xfrm>
          <a:off x="3156665" y="3232185"/>
          <a:ext cx="5180513" cy="1554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5267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B83E2-2819-4E57-8AAE-F97E725EB3AA}"/>
              </a:ext>
            </a:extLst>
          </p:cNvPr>
          <p:cNvSpPr>
            <a:spLocks noGrp="1"/>
          </p:cNvSpPr>
          <p:nvPr>
            <p:ph type="title"/>
          </p:nvPr>
        </p:nvSpPr>
        <p:spPr/>
        <p:txBody>
          <a:bodyPr/>
          <a:lstStyle/>
          <a:p>
            <a:r>
              <a:rPr lang="en-US"/>
              <a:t>Contoso Device Ordering Solution Example</a:t>
            </a:r>
          </a:p>
        </p:txBody>
      </p:sp>
      <p:sp>
        <p:nvSpPr>
          <p:cNvPr id="4" name="Rectangle 3">
            <a:extLst>
              <a:ext uri="{FF2B5EF4-FFF2-40B4-BE49-F238E27FC236}">
                <a16:creationId xmlns:a16="http://schemas.microsoft.com/office/drawing/2014/main" id="{DD261577-0257-40BC-ABB8-32238B0985D5}"/>
              </a:ext>
            </a:extLst>
          </p:cNvPr>
          <p:cNvSpPr/>
          <p:nvPr/>
        </p:nvSpPr>
        <p:spPr bwMode="auto">
          <a:xfrm>
            <a:off x="623392" y="1220755"/>
            <a:ext cx="11041227" cy="57606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Solution – Device Ordering</a:t>
            </a:r>
          </a:p>
        </p:txBody>
      </p:sp>
      <p:sp>
        <p:nvSpPr>
          <p:cNvPr id="5" name="Rectangle 4">
            <a:extLst>
              <a:ext uri="{FF2B5EF4-FFF2-40B4-BE49-F238E27FC236}">
                <a16:creationId xmlns:a16="http://schemas.microsoft.com/office/drawing/2014/main" id="{EA138B9C-BDE9-45E1-A126-8703EC3EDF30}"/>
              </a:ext>
            </a:extLst>
          </p:cNvPr>
          <p:cNvSpPr/>
          <p:nvPr/>
        </p:nvSpPr>
        <p:spPr bwMode="auto">
          <a:xfrm>
            <a:off x="623392" y="1796819"/>
            <a:ext cx="11041227" cy="4832579"/>
          </a:xfrm>
          <a:prstGeom prst="rect">
            <a:avLst/>
          </a:prstGeom>
          <a:solidFill>
            <a:schemeClr val="bg2">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6" name="Rectangle 5">
            <a:extLst>
              <a:ext uri="{FF2B5EF4-FFF2-40B4-BE49-F238E27FC236}">
                <a16:creationId xmlns:a16="http://schemas.microsoft.com/office/drawing/2014/main" id="{678C768C-83F7-418B-B01E-9B4F86681F62}"/>
              </a:ext>
            </a:extLst>
          </p:cNvPr>
          <p:cNvSpPr/>
          <p:nvPr/>
        </p:nvSpPr>
        <p:spPr bwMode="auto">
          <a:xfrm>
            <a:off x="911424" y="208485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Apps</a:t>
            </a:r>
          </a:p>
        </p:txBody>
      </p:sp>
      <p:sp>
        <p:nvSpPr>
          <p:cNvPr id="7" name="Rectangle 6">
            <a:extLst>
              <a:ext uri="{FF2B5EF4-FFF2-40B4-BE49-F238E27FC236}">
                <a16:creationId xmlns:a16="http://schemas.microsoft.com/office/drawing/2014/main" id="{6B78EA09-950A-4C9D-A68A-AEB9C7F10E49}"/>
              </a:ext>
            </a:extLst>
          </p:cNvPr>
          <p:cNvSpPr/>
          <p:nvPr/>
        </p:nvSpPr>
        <p:spPr bwMode="auto">
          <a:xfrm>
            <a:off x="4819599" y="2092036"/>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Data (Entities)</a:t>
            </a:r>
          </a:p>
        </p:txBody>
      </p:sp>
      <p:sp>
        <p:nvSpPr>
          <p:cNvPr id="8" name="Rectangle 7">
            <a:extLst>
              <a:ext uri="{FF2B5EF4-FFF2-40B4-BE49-F238E27FC236}">
                <a16:creationId xmlns:a16="http://schemas.microsoft.com/office/drawing/2014/main" id="{1DDD02FC-1DFB-4537-871E-689ED2F64E8B}"/>
              </a:ext>
            </a:extLst>
          </p:cNvPr>
          <p:cNvSpPr/>
          <p:nvPr/>
        </p:nvSpPr>
        <p:spPr bwMode="auto">
          <a:xfrm>
            <a:off x="4819599"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rgbClr val="FFFFFF"/>
                </a:solidFill>
                <a:latin typeface="Segoe UI Light"/>
              </a:rPr>
              <a:t>Device Order</a:t>
            </a:r>
          </a:p>
        </p:txBody>
      </p:sp>
      <p:sp>
        <p:nvSpPr>
          <p:cNvPr id="9" name="Rectangle 8">
            <a:extLst>
              <a:ext uri="{FF2B5EF4-FFF2-40B4-BE49-F238E27FC236}">
                <a16:creationId xmlns:a16="http://schemas.microsoft.com/office/drawing/2014/main" id="{42DE54E6-4088-4DFF-8F58-2DF45E0D32E4}"/>
              </a:ext>
            </a:extLst>
          </p:cNvPr>
          <p:cNvSpPr/>
          <p:nvPr/>
        </p:nvSpPr>
        <p:spPr bwMode="auto">
          <a:xfrm>
            <a:off x="911424"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rgbClr val="FFFFFF"/>
                </a:solidFill>
                <a:latin typeface="Segoe UI Light"/>
              </a:rPr>
              <a:t>Device Procurement</a:t>
            </a:r>
          </a:p>
        </p:txBody>
      </p:sp>
      <p:sp>
        <p:nvSpPr>
          <p:cNvPr id="10" name="Rectangle 9">
            <a:extLst>
              <a:ext uri="{FF2B5EF4-FFF2-40B4-BE49-F238E27FC236}">
                <a16:creationId xmlns:a16="http://schemas.microsoft.com/office/drawing/2014/main" id="{3F722FC6-B920-4FDF-8696-D2971E4E8A7D}"/>
              </a:ext>
            </a:extLst>
          </p:cNvPr>
          <p:cNvSpPr/>
          <p:nvPr/>
        </p:nvSpPr>
        <p:spPr bwMode="auto">
          <a:xfrm>
            <a:off x="911424"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133">
                <a:solidFill>
                  <a:srgbClr val="FFFFFF"/>
                </a:solidFill>
                <a:latin typeface="Segoe UI Light"/>
              </a:rPr>
              <a:t>Device Ordering</a:t>
            </a:r>
          </a:p>
        </p:txBody>
      </p:sp>
      <p:sp>
        <p:nvSpPr>
          <p:cNvPr id="12" name="Rectangle 11">
            <a:extLst>
              <a:ext uri="{FF2B5EF4-FFF2-40B4-BE49-F238E27FC236}">
                <a16:creationId xmlns:a16="http://schemas.microsoft.com/office/drawing/2014/main" id="{BC48BE25-9C52-4103-A425-0B4EFC050F8D}"/>
              </a:ext>
            </a:extLst>
          </p:cNvPr>
          <p:cNvSpPr/>
          <p:nvPr/>
        </p:nvSpPr>
        <p:spPr bwMode="auto">
          <a:xfrm>
            <a:off x="939880" y="405307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Security Roles</a:t>
            </a:r>
          </a:p>
        </p:txBody>
      </p:sp>
      <p:sp>
        <p:nvSpPr>
          <p:cNvPr id="13" name="Rectangle 12">
            <a:extLst>
              <a:ext uri="{FF2B5EF4-FFF2-40B4-BE49-F238E27FC236}">
                <a16:creationId xmlns:a16="http://schemas.microsoft.com/office/drawing/2014/main" id="{2E1F3EF7-32E8-4EB4-A339-9D97CD72B2C5}"/>
              </a:ext>
            </a:extLst>
          </p:cNvPr>
          <p:cNvSpPr/>
          <p:nvPr/>
        </p:nvSpPr>
        <p:spPr bwMode="auto">
          <a:xfrm>
            <a:off x="939880" y="4677139"/>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Ordering App role</a:t>
            </a:r>
          </a:p>
        </p:txBody>
      </p:sp>
      <p:sp>
        <p:nvSpPr>
          <p:cNvPr id="14" name="Rectangle 13">
            <a:extLst>
              <a:ext uri="{FF2B5EF4-FFF2-40B4-BE49-F238E27FC236}">
                <a16:creationId xmlns:a16="http://schemas.microsoft.com/office/drawing/2014/main" id="{59ABCB69-A124-41F2-88B4-CF70157C339F}"/>
              </a:ext>
            </a:extLst>
          </p:cNvPr>
          <p:cNvSpPr/>
          <p:nvPr/>
        </p:nvSpPr>
        <p:spPr bwMode="auto">
          <a:xfrm>
            <a:off x="939880" y="5301207"/>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Procurement App role</a:t>
            </a:r>
          </a:p>
        </p:txBody>
      </p:sp>
      <p:sp>
        <p:nvSpPr>
          <p:cNvPr id="15" name="Rectangle 14">
            <a:extLst>
              <a:ext uri="{FF2B5EF4-FFF2-40B4-BE49-F238E27FC236}">
                <a16:creationId xmlns:a16="http://schemas.microsoft.com/office/drawing/2014/main" id="{89720688-26FA-498D-99E8-566810EC7569}"/>
              </a:ext>
            </a:extLst>
          </p:cNvPr>
          <p:cNvSpPr/>
          <p:nvPr/>
        </p:nvSpPr>
        <p:spPr bwMode="auto">
          <a:xfrm>
            <a:off x="939880" y="5925275"/>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467">
                <a:solidFill>
                  <a:srgbClr val="FFFFFF"/>
                </a:solidFill>
                <a:latin typeface="Segoe UI Light"/>
              </a:rPr>
              <a:t>Device Procurement Flow role</a:t>
            </a:r>
          </a:p>
        </p:txBody>
      </p:sp>
      <p:sp>
        <p:nvSpPr>
          <p:cNvPr id="16" name="Rectangle 15">
            <a:extLst>
              <a:ext uri="{FF2B5EF4-FFF2-40B4-BE49-F238E27FC236}">
                <a16:creationId xmlns:a16="http://schemas.microsoft.com/office/drawing/2014/main" id="{53EB18DF-FAD9-45F1-B1A4-219A542A88C1}"/>
              </a:ext>
            </a:extLst>
          </p:cNvPr>
          <p:cNvSpPr/>
          <p:nvPr/>
        </p:nvSpPr>
        <p:spPr bwMode="auto">
          <a:xfrm>
            <a:off x="8592278" y="2080131"/>
            <a:ext cx="2784309"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Processes</a:t>
            </a:r>
          </a:p>
        </p:txBody>
      </p:sp>
      <p:sp>
        <p:nvSpPr>
          <p:cNvPr id="17" name="Rectangle 16">
            <a:extLst>
              <a:ext uri="{FF2B5EF4-FFF2-40B4-BE49-F238E27FC236}">
                <a16:creationId xmlns:a16="http://schemas.microsoft.com/office/drawing/2014/main" id="{14EDB2D8-7DC7-4F6E-89F5-F18C91773975}"/>
              </a:ext>
            </a:extLst>
          </p:cNvPr>
          <p:cNvSpPr/>
          <p:nvPr/>
        </p:nvSpPr>
        <p:spPr bwMode="auto">
          <a:xfrm>
            <a:off x="8596083" y="2694268"/>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Order Approval Flow</a:t>
            </a:r>
          </a:p>
        </p:txBody>
      </p:sp>
      <p:sp>
        <p:nvSpPr>
          <p:cNvPr id="18" name="Rectangle 17">
            <a:extLst>
              <a:ext uri="{FF2B5EF4-FFF2-40B4-BE49-F238E27FC236}">
                <a16:creationId xmlns:a16="http://schemas.microsoft.com/office/drawing/2014/main" id="{A88A7AA7-0502-4409-B1A8-66850BB38546}"/>
              </a:ext>
            </a:extLst>
          </p:cNvPr>
          <p:cNvSpPr/>
          <p:nvPr/>
        </p:nvSpPr>
        <p:spPr bwMode="auto">
          <a:xfrm>
            <a:off x="8592278" y="3301154"/>
            <a:ext cx="2784309" cy="48005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Device Procurement Process</a:t>
            </a:r>
          </a:p>
        </p:txBody>
      </p:sp>
      <p:pic>
        <p:nvPicPr>
          <p:cNvPr id="19" name="Picture 18">
            <a:extLst>
              <a:ext uri="{FF2B5EF4-FFF2-40B4-BE49-F238E27FC236}">
                <a16:creationId xmlns:a16="http://schemas.microsoft.com/office/drawing/2014/main" id="{5CF2CF34-7F24-404D-988F-E9448D75FFE9}"/>
              </a:ext>
            </a:extLst>
          </p:cNvPr>
          <p:cNvPicPr>
            <a:picLocks noChangeAspect="1"/>
          </p:cNvPicPr>
          <p:nvPr/>
        </p:nvPicPr>
        <p:blipFill>
          <a:blip r:embed="rId3"/>
          <a:stretch>
            <a:fillRect/>
          </a:stretch>
        </p:blipFill>
        <p:spPr>
          <a:xfrm>
            <a:off x="3955695" y="3323550"/>
            <a:ext cx="4512119" cy="3099263"/>
          </a:xfrm>
          <a:prstGeom prst="rect">
            <a:avLst/>
          </a:prstGeom>
        </p:spPr>
      </p:pic>
    </p:spTree>
    <p:extLst>
      <p:ext uri="{BB962C8B-B14F-4D97-AF65-F5344CB8AC3E}">
        <p14:creationId xmlns:p14="http://schemas.microsoft.com/office/powerpoint/2010/main" val="351858170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96CB-FB54-4DBB-982E-6095ABE460F8}"/>
              </a:ext>
            </a:extLst>
          </p:cNvPr>
          <p:cNvSpPr>
            <a:spLocks noGrp="1"/>
          </p:cNvSpPr>
          <p:nvPr>
            <p:ph type="title"/>
          </p:nvPr>
        </p:nvSpPr>
        <p:spPr/>
        <p:txBody>
          <a:bodyPr/>
          <a:lstStyle/>
          <a:p>
            <a:r>
              <a:rPr lang="en-US"/>
              <a:t>Types of Solutions</a:t>
            </a:r>
          </a:p>
        </p:txBody>
      </p:sp>
      <p:graphicFrame>
        <p:nvGraphicFramePr>
          <p:cNvPr id="6" name="Diagram 5">
            <a:extLst>
              <a:ext uri="{FF2B5EF4-FFF2-40B4-BE49-F238E27FC236}">
                <a16:creationId xmlns:a16="http://schemas.microsoft.com/office/drawing/2014/main" id="{AE2CD66C-B16E-40B0-8AF8-37CCC5425F4A}"/>
              </a:ext>
            </a:extLst>
          </p:cNvPr>
          <p:cNvGraphicFramePr/>
          <p:nvPr/>
        </p:nvGraphicFramePr>
        <p:xfrm>
          <a:off x="1309511" y="2025651"/>
          <a:ext cx="9572979" cy="3470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52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p>
            <a:r>
              <a:rPr lang="en-US" sz="4800"/>
              <a:t>Application Lifecycle with Solutions</a:t>
            </a:r>
          </a:p>
        </p:txBody>
      </p:sp>
      <p:sp>
        <p:nvSpPr>
          <p:cNvPr id="3" name="Flowchart: Predefined Process 2"/>
          <p:cNvSpPr/>
          <p:nvPr/>
        </p:nvSpPr>
        <p:spPr bwMode="auto">
          <a:xfrm>
            <a:off x="1871125" y="3073555"/>
            <a:ext cx="1792831" cy="986056"/>
          </a:xfrm>
          <a:prstGeom prst="flowChartPredefinedProcess">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p>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cxnSp>
        <p:nvCxnSpPr>
          <p:cNvPr id="10" name="Straight Connector 9"/>
          <p:cNvCxnSpPr/>
          <p:nvPr/>
        </p:nvCxnSpPr>
        <p:spPr>
          <a:xfrm>
            <a:off x="4123889" y="1367246"/>
            <a:ext cx="89641" cy="35856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68113" y="1322456"/>
            <a:ext cx="0" cy="385458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8694" y="1174623"/>
            <a:ext cx="3731969"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Development Environment</a:t>
            </a:r>
          </a:p>
        </p:txBody>
      </p:sp>
      <p:sp>
        <p:nvSpPr>
          <p:cNvPr id="13" name="TextBox 12"/>
          <p:cNvSpPr txBox="1"/>
          <p:nvPr/>
        </p:nvSpPr>
        <p:spPr>
          <a:xfrm>
            <a:off x="4934911" y="1174625"/>
            <a:ext cx="2499901"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Test Environment</a:t>
            </a:r>
          </a:p>
        </p:txBody>
      </p:sp>
      <p:sp>
        <p:nvSpPr>
          <p:cNvPr id="14" name="Flowchart: Predefined Process 13"/>
          <p:cNvSpPr/>
          <p:nvPr/>
        </p:nvSpPr>
        <p:spPr bwMode="auto">
          <a:xfrm>
            <a:off x="5289227"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15" name="TextBox 14"/>
          <p:cNvSpPr txBox="1"/>
          <p:nvPr/>
        </p:nvSpPr>
        <p:spPr>
          <a:xfrm>
            <a:off x="8502365" y="1174623"/>
            <a:ext cx="3410150" cy="615516"/>
          </a:xfrm>
          <a:prstGeom prst="rect">
            <a:avLst/>
          </a:prstGeom>
          <a:noFill/>
        </p:spPr>
        <p:txBody>
          <a:bodyPr wrap="none" lIns="179285" tIns="143428" rIns="179285" bIns="143428" rtlCol="0">
            <a:spAutoFit/>
          </a:bodyPr>
          <a:lstStyle/>
          <a:p>
            <a:pPr defTabSz="1219170">
              <a:lnSpc>
                <a:spcPct val="90000"/>
              </a:lnSpc>
              <a:spcAft>
                <a:spcPts val="588"/>
              </a:spcAft>
            </a:pPr>
            <a:r>
              <a:rPr lang="en-US" sz="2353">
                <a:gradFill>
                  <a:gsLst>
                    <a:gs pos="2917">
                      <a:srgbClr val="292929"/>
                    </a:gs>
                    <a:gs pos="30000">
                      <a:srgbClr val="292929"/>
                    </a:gs>
                  </a:gsLst>
                  <a:lin ang="5400000" scaled="0"/>
                </a:gradFill>
                <a:latin typeface="Segoe UI Light"/>
              </a:rPr>
              <a:t>Production Environment</a:t>
            </a:r>
          </a:p>
        </p:txBody>
      </p:sp>
      <p:sp>
        <p:nvSpPr>
          <p:cNvPr id="16" name="Flowchart: Predefined Process 15"/>
          <p:cNvSpPr/>
          <p:nvPr/>
        </p:nvSpPr>
        <p:spPr bwMode="auto">
          <a:xfrm>
            <a:off x="9320153" y="3073555"/>
            <a:ext cx="1792831" cy="986056"/>
          </a:xfrm>
          <a:prstGeom prst="flowChartPredefinedProcess">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r>
              <a:rPr lang="en-US">
                <a:gradFill>
                  <a:gsLst>
                    <a:gs pos="0">
                      <a:srgbClr val="FFFFFF"/>
                    </a:gs>
                    <a:gs pos="100000">
                      <a:srgbClr val="FFFFFF"/>
                    </a:gs>
                  </a:gsLst>
                  <a:lin ang="5400000" scaled="0"/>
                </a:gradFill>
                <a:latin typeface="Segoe UI Light"/>
                <a:ea typeface="Segoe UI" pitchFamily="34" charset="0"/>
                <a:cs typeface="Segoe UI" pitchFamily="34" charset="0"/>
              </a:rPr>
              <a:t>Device Ordering</a:t>
            </a:r>
            <a:br>
              <a:rPr lang="en-US">
                <a:gradFill>
                  <a:gsLst>
                    <a:gs pos="0">
                      <a:srgbClr val="FFFFFF"/>
                    </a:gs>
                    <a:gs pos="100000">
                      <a:srgbClr val="FFFFFF"/>
                    </a:gs>
                  </a:gsLst>
                  <a:lin ang="5400000" scaled="0"/>
                </a:gradFill>
                <a:latin typeface="Segoe UI Light"/>
                <a:ea typeface="Segoe UI" pitchFamily="34" charset="0"/>
                <a:cs typeface="Segoe UI" pitchFamily="34" charset="0"/>
              </a:rPr>
            </a:br>
            <a:r>
              <a:rPr lang="en-US">
                <a:gradFill>
                  <a:gsLst>
                    <a:gs pos="0">
                      <a:srgbClr val="FFFFFF"/>
                    </a:gs>
                    <a:gs pos="100000">
                      <a:srgbClr val="FFFFFF"/>
                    </a:gs>
                  </a:gsLst>
                  <a:lin ang="5400000" scaled="0"/>
                </a:gradFill>
                <a:latin typeface="Segoe UI Light"/>
                <a:ea typeface="Segoe UI" pitchFamily="34" charset="0"/>
                <a:cs typeface="Segoe UI" pitchFamily="34" charset="0"/>
              </a:rPr>
              <a:t>Solution</a:t>
            </a:r>
          </a:p>
        </p:txBody>
      </p:sp>
      <p:sp>
        <p:nvSpPr>
          <p:cNvPr id="17" name="Right Arrow 16"/>
          <p:cNvSpPr/>
          <p:nvPr/>
        </p:nvSpPr>
        <p:spPr bwMode="auto">
          <a:xfrm>
            <a:off x="3928228" y="3252837"/>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8" name="Right Arrow 17"/>
          <p:cNvSpPr/>
          <p:nvPr/>
        </p:nvSpPr>
        <p:spPr bwMode="auto">
          <a:xfrm>
            <a:off x="7841627" y="3249749"/>
            <a:ext cx="586744" cy="4930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19" name="Right Arrow 18"/>
          <p:cNvSpPr/>
          <p:nvPr/>
        </p:nvSpPr>
        <p:spPr bwMode="auto">
          <a:xfrm rot="1807751">
            <a:off x="883915" y="2631749"/>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0" name="Right Arrow 19"/>
          <p:cNvSpPr/>
          <p:nvPr/>
        </p:nvSpPr>
        <p:spPr bwMode="auto">
          <a:xfrm rot="870071">
            <a:off x="875034" y="3169737"/>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1" name="Right Arrow 20"/>
          <p:cNvSpPr/>
          <p:nvPr/>
        </p:nvSpPr>
        <p:spPr bwMode="auto">
          <a:xfrm rot="20916288">
            <a:off x="875034" y="3660876"/>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2" name="Right Arrow 21"/>
          <p:cNvSpPr/>
          <p:nvPr/>
        </p:nvSpPr>
        <p:spPr bwMode="auto">
          <a:xfrm rot="20308847">
            <a:off x="896938" y="4227864"/>
            <a:ext cx="801085" cy="25819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br>
              <a:rPr lang="en-US" sz="1568">
                <a:gradFill>
                  <a:gsLst>
                    <a:gs pos="0">
                      <a:srgbClr val="FFFFFF"/>
                    </a:gs>
                    <a:gs pos="100000">
                      <a:srgbClr val="FFFFFF"/>
                    </a:gs>
                  </a:gsLst>
                  <a:lin ang="5400000" scaled="0"/>
                </a:gradFill>
                <a:latin typeface="Segoe UI Light"/>
                <a:ea typeface="Segoe UI" pitchFamily="34" charset="0"/>
                <a:cs typeface="Segoe UI" pitchFamily="34" charset="0"/>
              </a:rPr>
            </a:br>
            <a:endParaRPr lang="en-US" sz="1568">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TextBox 22"/>
          <p:cNvSpPr txBox="1"/>
          <p:nvPr/>
        </p:nvSpPr>
        <p:spPr>
          <a:xfrm rot="1910387">
            <a:off x="825464" y="2118388"/>
            <a:ext cx="1171395" cy="778509"/>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Data Model</a:t>
            </a:r>
          </a:p>
        </p:txBody>
      </p:sp>
      <p:sp>
        <p:nvSpPr>
          <p:cNvPr id="24" name="TextBox 23"/>
          <p:cNvSpPr txBox="1"/>
          <p:nvPr/>
        </p:nvSpPr>
        <p:spPr>
          <a:xfrm rot="824684">
            <a:off x="718035" y="2806513"/>
            <a:ext cx="1171395"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Forms</a:t>
            </a:r>
          </a:p>
        </p:txBody>
      </p:sp>
      <p:sp>
        <p:nvSpPr>
          <p:cNvPr id="25" name="TextBox 24"/>
          <p:cNvSpPr txBox="1"/>
          <p:nvPr/>
        </p:nvSpPr>
        <p:spPr>
          <a:xfrm rot="20995527">
            <a:off x="734145" y="3270104"/>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Roles</a:t>
            </a:r>
          </a:p>
        </p:txBody>
      </p:sp>
      <p:sp>
        <p:nvSpPr>
          <p:cNvPr id="26" name="TextBox 25"/>
          <p:cNvSpPr txBox="1"/>
          <p:nvPr/>
        </p:nvSpPr>
        <p:spPr>
          <a:xfrm rot="20463317">
            <a:off x="830288" y="3715160"/>
            <a:ext cx="1613577" cy="534083"/>
          </a:xfrm>
          <a:prstGeom prst="rect">
            <a:avLst/>
          </a:prstGeom>
          <a:noFill/>
        </p:spPr>
        <p:txBody>
          <a:bodyPr wrap="square" lIns="179285" tIns="143428" rIns="179285" bIns="143428" rtlCol="0">
            <a:spAutoFit/>
          </a:bodyPr>
          <a:lstStyle/>
          <a:p>
            <a:pPr defTabSz="1219170">
              <a:lnSpc>
                <a:spcPct val="90000"/>
              </a:lnSpc>
              <a:spcAft>
                <a:spcPts val="588"/>
              </a:spcAft>
            </a:pPr>
            <a:r>
              <a:rPr lang="en-US">
                <a:gradFill>
                  <a:gsLst>
                    <a:gs pos="2917">
                      <a:srgbClr val="292929"/>
                    </a:gs>
                    <a:gs pos="30000">
                      <a:srgbClr val="292929"/>
                    </a:gs>
                  </a:gsLst>
                  <a:lin ang="5400000" scaled="0"/>
                </a:gradFill>
                <a:latin typeface="Segoe UI Light"/>
              </a:rPr>
              <a:t>…</a:t>
            </a:r>
          </a:p>
        </p:txBody>
      </p:sp>
      <p:sp>
        <p:nvSpPr>
          <p:cNvPr id="27" name="TextBox 26">
            <a:extLst>
              <a:ext uri="{FF2B5EF4-FFF2-40B4-BE49-F238E27FC236}">
                <a16:creationId xmlns:a16="http://schemas.microsoft.com/office/drawing/2014/main" id="{2CF76ECC-4E8C-4FD3-8A80-9C9AF60D6C5C}"/>
              </a:ext>
            </a:extLst>
          </p:cNvPr>
          <p:cNvSpPr txBox="1"/>
          <p:nvPr/>
        </p:nvSpPr>
        <p:spPr>
          <a:xfrm>
            <a:off x="490268" y="4979734"/>
            <a:ext cx="3518833" cy="1018318"/>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unmanaged</a:t>
            </a:r>
          </a:p>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Export as managed</a:t>
            </a:r>
          </a:p>
        </p:txBody>
      </p:sp>
      <p:sp>
        <p:nvSpPr>
          <p:cNvPr id="28" name="TextBox 27">
            <a:extLst>
              <a:ext uri="{FF2B5EF4-FFF2-40B4-BE49-F238E27FC236}">
                <a16:creationId xmlns:a16="http://schemas.microsoft.com/office/drawing/2014/main" id="{B2CEDD07-38CD-47F4-9897-D7E2FCD26795}"/>
              </a:ext>
            </a:extLst>
          </p:cNvPr>
          <p:cNvSpPr txBox="1"/>
          <p:nvPr/>
        </p:nvSpPr>
        <p:spPr>
          <a:xfrm>
            <a:off x="4611378" y="4979734"/>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
        <p:nvSpPr>
          <p:cNvPr id="30" name="TextBox 29">
            <a:extLst>
              <a:ext uri="{FF2B5EF4-FFF2-40B4-BE49-F238E27FC236}">
                <a16:creationId xmlns:a16="http://schemas.microsoft.com/office/drawing/2014/main" id="{E66C820D-25F8-4CC7-A698-88655DD0FE21}"/>
              </a:ext>
            </a:extLst>
          </p:cNvPr>
          <p:cNvSpPr txBox="1"/>
          <p:nvPr/>
        </p:nvSpPr>
        <p:spPr>
          <a:xfrm>
            <a:off x="8659736" y="5010683"/>
            <a:ext cx="2969004" cy="615516"/>
          </a:xfrm>
          <a:prstGeom prst="rect">
            <a:avLst/>
          </a:prstGeom>
          <a:noFill/>
        </p:spPr>
        <p:txBody>
          <a:bodyPr wrap="none" lIns="179285" tIns="143428" rIns="179285" bIns="143428" rtlCol="0">
            <a:spAutoFit/>
          </a:bodyPr>
          <a:lstStyle/>
          <a:p>
            <a:pPr marL="380990" indent="-380990" defTabSz="1219170">
              <a:lnSpc>
                <a:spcPct val="90000"/>
              </a:lnSpc>
              <a:spcAft>
                <a:spcPts val="588"/>
              </a:spcAft>
              <a:buFont typeface="Wingdings" panose="05000000000000000000" pitchFamily="2" charset="2"/>
              <a:buChar char="§"/>
            </a:pPr>
            <a:r>
              <a:rPr lang="en-US" sz="2353">
                <a:gradFill>
                  <a:gsLst>
                    <a:gs pos="2917">
                      <a:srgbClr val="292929"/>
                    </a:gs>
                    <a:gs pos="30000">
                      <a:srgbClr val="292929"/>
                    </a:gs>
                  </a:gsLst>
                  <a:lin ang="5400000" scaled="0"/>
                </a:gradFill>
                <a:latin typeface="Segoe UI Light"/>
              </a:rPr>
              <a:t>Import managed </a:t>
            </a:r>
          </a:p>
        </p:txBody>
      </p:sp>
    </p:spTree>
    <p:custDataLst>
      <p:custData r:id="rId1"/>
      <p:tags r:id="rId2"/>
    </p:custDataLst>
    <p:extLst>
      <p:ext uri="{BB962C8B-B14F-4D97-AF65-F5344CB8AC3E}">
        <p14:creationId xmlns:p14="http://schemas.microsoft.com/office/powerpoint/2010/main" val="3481042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p:bldP spid="16" grpId="0" animBg="1"/>
      <p:bldP spid="17" grpId="0" animBg="1"/>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189326-9BFD-446E-96FC-E23DBC485F93}"/>
              </a:ext>
            </a:extLst>
          </p:cNvPr>
          <p:cNvSpPr/>
          <p:nvPr/>
        </p:nvSpPr>
        <p:spPr bwMode="auto">
          <a:xfrm>
            <a:off x="858640" y="5789859"/>
            <a:ext cx="11329259" cy="672075"/>
          </a:xfrm>
          <a:prstGeom prst="rect">
            <a:avLst/>
          </a:prstGeom>
          <a:solidFill>
            <a:schemeClr val="bg2">
              <a:lumMod val="50000"/>
            </a:schemeClr>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CDM/System Entities</a:t>
            </a:r>
          </a:p>
        </p:txBody>
      </p:sp>
      <p:sp>
        <p:nvSpPr>
          <p:cNvPr id="2" name="Title 1">
            <a:extLst>
              <a:ext uri="{FF2B5EF4-FFF2-40B4-BE49-F238E27FC236}">
                <a16:creationId xmlns:a16="http://schemas.microsoft.com/office/drawing/2014/main" id="{E5409287-D158-4D2F-B4F3-4A472C6F7F3F}"/>
              </a:ext>
            </a:extLst>
          </p:cNvPr>
          <p:cNvSpPr>
            <a:spLocks noGrp="1"/>
          </p:cNvSpPr>
          <p:nvPr>
            <p:ph type="title"/>
          </p:nvPr>
        </p:nvSpPr>
        <p:spPr>
          <a:xfrm>
            <a:off x="489079" y="228604"/>
            <a:ext cx="11296416" cy="664797"/>
          </a:xfrm>
        </p:spPr>
        <p:txBody>
          <a:bodyPr/>
          <a:lstStyle/>
          <a:p>
            <a:r>
              <a:rPr lang="en-US" sz="4800"/>
              <a:t>Environment with Multiple Solutions</a:t>
            </a:r>
          </a:p>
        </p:txBody>
      </p:sp>
      <p:sp>
        <p:nvSpPr>
          <p:cNvPr id="4" name="Rectangle 3">
            <a:extLst>
              <a:ext uri="{FF2B5EF4-FFF2-40B4-BE49-F238E27FC236}">
                <a16:creationId xmlns:a16="http://schemas.microsoft.com/office/drawing/2014/main" id="{3D5C2421-F210-46C4-AB56-22014DCB62BB}"/>
              </a:ext>
            </a:extLst>
          </p:cNvPr>
          <p:cNvSpPr/>
          <p:nvPr/>
        </p:nvSpPr>
        <p:spPr bwMode="auto">
          <a:xfrm>
            <a:off x="858640" y="4101075"/>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Device Ordering</a:t>
            </a:r>
          </a:p>
        </p:txBody>
      </p:sp>
      <p:sp>
        <p:nvSpPr>
          <p:cNvPr id="5" name="Rectangle 4">
            <a:extLst>
              <a:ext uri="{FF2B5EF4-FFF2-40B4-BE49-F238E27FC236}">
                <a16:creationId xmlns:a16="http://schemas.microsoft.com/office/drawing/2014/main" id="{4A477F3F-2F31-44DF-810D-D82F58AB0366}"/>
              </a:ext>
            </a:extLst>
          </p:cNvPr>
          <p:cNvSpPr/>
          <p:nvPr/>
        </p:nvSpPr>
        <p:spPr bwMode="auto">
          <a:xfrm>
            <a:off x="846028" y="3236979"/>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Kudos</a:t>
            </a:r>
          </a:p>
        </p:txBody>
      </p:sp>
      <p:sp>
        <p:nvSpPr>
          <p:cNvPr id="6" name="Rectangle 5">
            <a:extLst>
              <a:ext uri="{FF2B5EF4-FFF2-40B4-BE49-F238E27FC236}">
                <a16:creationId xmlns:a16="http://schemas.microsoft.com/office/drawing/2014/main" id="{9B87350A-3029-4238-945B-E2621B6836C2}"/>
              </a:ext>
            </a:extLst>
          </p:cNvPr>
          <p:cNvSpPr/>
          <p:nvPr/>
        </p:nvSpPr>
        <p:spPr bwMode="auto">
          <a:xfrm>
            <a:off x="846028" y="2372883"/>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Employee Referrals </a:t>
            </a:r>
          </a:p>
        </p:txBody>
      </p:sp>
      <p:sp>
        <p:nvSpPr>
          <p:cNvPr id="7" name="Rectangle 6">
            <a:extLst>
              <a:ext uri="{FF2B5EF4-FFF2-40B4-BE49-F238E27FC236}">
                <a16:creationId xmlns:a16="http://schemas.microsoft.com/office/drawing/2014/main" id="{F6750EBF-5E11-4791-BCE1-4236741CD46B}"/>
              </a:ext>
            </a:extLst>
          </p:cNvPr>
          <p:cNvSpPr/>
          <p:nvPr/>
        </p:nvSpPr>
        <p:spPr bwMode="auto">
          <a:xfrm>
            <a:off x="846028" y="1556792"/>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Innovation Challenges</a:t>
            </a:r>
          </a:p>
        </p:txBody>
      </p:sp>
      <p:sp>
        <p:nvSpPr>
          <p:cNvPr id="8" name="Rectangle 7">
            <a:extLst>
              <a:ext uri="{FF2B5EF4-FFF2-40B4-BE49-F238E27FC236}">
                <a16:creationId xmlns:a16="http://schemas.microsoft.com/office/drawing/2014/main" id="{648B9015-0650-4D2F-AD4B-B0D37E63C76A}"/>
              </a:ext>
            </a:extLst>
          </p:cNvPr>
          <p:cNvSpPr/>
          <p:nvPr/>
        </p:nvSpPr>
        <p:spPr bwMode="auto">
          <a:xfrm>
            <a:off x="858640" y="4950921"/>
            <a:ext cx="11329259" cy="6720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Contoso Shared Components</a:t>
            </a:r>
          </a:p>
        </p:txBody>
      </p:sp>
      <p:sp>
        <p:nvSpPr>
          <p:cNvPr id="3" name="Rectangle 2">
            <a:extLst>
              <a:ext uri="{FF2B5EF4-FFF2-40B4-BE49-F238E27FC236}">
                <a16:creationId xmlns:a16="http://schemas.microsoft.com/office/drawing/2014/main" id="{50964F26-D1D4-4E7B-8A53-84EC40EA3BE8}"/>
              </a:ext>
            </a:extLst>
          </p:cNvPr>
          <p:cNvSpPr/>
          <p:nvPr/>
        </p:nvSpPr>
        <p:spPr bwMode="auto">
          <a:xfrm rot="16200000">
            <a:off x="-1877186" y="3673324"/>
            <a:ext cx="4905147" cy="67207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Test Environment</a:t>
            </a:r>
          </a:p>
        </p:txBody>
      </p:sp>
    </p:spTree>
    <p:extLst>
      <p:ext uri="{BB962C8B-B14F-4D97-AF65-F5344CB8AC3E}">
        <p14:creationId xmlns:p14="http://schemas.microsoft.com/office/powerpoint/2010/main" val="332099112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p:txBody>
          <a:bodyPr/>
          <a:lstStyle/>
          <a:p>
            <a:r>
              <a:rPr lang="en-AU"/>
              <a:t>Solution Tooling</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type="body" sz="quarter" idx="10"/>
          </p:nvPr>
        </p:nvSpPr>
        <p:spPr>
          <a:xfrm>
            <a:off x="631563" y="1892830"/>
            <a:ext cx="10877950" cy="4202561"/>
          </a:xfrm>
        </p:spPr>
        <p:txBody>
          <a:bodyPr/>
          <a:lstStyle/>
          <a:p>
            <a:r>
              <a:rPr lang="en-AU">
                <a:hlinkClick r:id="rId3"/>
              </a:rPr>
              <a:t>PowerApps Build Tools</a:t>
            </a:r>
            <a:endParaRPr lang="en-AU"/>
          </a:p>
          <a:p>
            <a:r>
              <a:rPr lang="en-AU"/>
              <a:t>Configuration Migration </a:t>
            </a:r>
          </a:p>
          <a:p>
            <a:r>
              <a:rPr lang="en-AU"/>
              <a:t>Solution Packager</a:t>
            </a:r>
          </a:p>
          <a:p>
            <a:r>
              <a:rPr lang="en-AU"/>
              <a:t>Package Deployer</a:t>
            </a:r>
          </a:p>
          <a:p>
            <a:r>
              <a:rPr lang="en-AU"/>
              <a:t>CDS Web API</a:t>
            </a:r>
          </a:p>
          <a:p>
            <a:r>
              <a:rPr lang="en-AU"/>
              <a:t>Solution Checker</a:t>
            </a:r>
          </a:p>
        </p:txBody>
      </p:sp>
    </p:spTree>
    <p:extLst>
      <p:ext uri="{BB962C8B-B14F-4D97-AF65-F5344CB8AC3E}">
        <p14:creationId xmlns:p14="http://schemas.microsoft.com/office/powerpoint/2010/main" val="455057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BF70237-23BC-4096-B59B-02ABB9FEDAAE}"/>
              </a:ext>
            </a:extLst>
          </p:cNvPr>
          <p:cNvSpPr>
            <a:spLocks noGrp="1"/>
          </p:cNvSpPr>
          <p:nvPr>
            <p:ph idx="1"/>
          </p:nvPr>
        </p:nvSpPr>
        <p:spPr>
          <a:xfrm>
            <a:off x="304800" y="1341121"/>
            <a:ext cx="11582400" cy="2700227"/>
          </a:xfrm>
        </p:spPr>
        <p:txBody>
          <a:bodyPr/>
          <a:lstStyle/>
          <a:p>
            <a:r>
              <a:rPr lang="en-US"/>
              <a:t>Solution Checker does static checks to identify performance, stability, and reliability issues with Solutions</a:t>
            </a:r>
            <a:br>
              <a:rPr lang="en-US"/>
            </a:br>
            <a:endParaRPr lang="en-US"/>
          </a:p>
          <a:p>
            <a:r>
              <a:rPr lang="en-US"/>
              <a:t>Solution Health Hub runs rules to validate the configuration of an environment</a:t>
            </a:r>
          </a:p>
        </p:txBody>
      </p:sp>
      <p:sp>
        <p:nvSpPr>
          <p:cNvPr id="4" name="Title 3">
            <a:extLst>
              <a:ext uri="{FF2B5EF4-FFF2-40B4-BE49-F238E27FC236}">
                <a16:creationId xmlns:a16="http://schemas.microsoft.com/office/drawing/2014/main" id="{5094B2A0-3093-4C2F-A6BE-1E916A90BC6D}"/>
              </a:ext>
            </a:extLst>
          </p:cNvPr>
          <p:cNvSpPr>
            <a:spLocks noGrp="1"/>
          </p:cNvSpPr>
          <p:nvPr>
            <p:ph type="title"/>
          </p:nvPr>
        </p:nvSpPr>
        <p:spPr/>
        <p:txBody>
          <a:bodyPr/>
          <a:lstStyle/>
          <a:p>
            <a:r>
              <a:rPr lang="en-US"/>
              <a:t>PowerApps Solution Checker/Health Hub</a:t>
            </a:r>
          </a:p>
        </p:txBody>
      </p:sp>
      <p:pic>
        <p:nvPicPr>
          <p:cNvPr id="3" name="Picture 2" descr="A screenshot of a social media post&#10;&#10;Description automatically generated">
            <a:extLst>
              <a:ext uri="{FF2B5EF4-FFF2-40B4-BE49-F238E27FC236}">
                <a16:creationId xmlns:a16="http://schemas.microsoft.com/office/drawing/2014/main" id="{6381F9F0-9E07-470E-92C3-F60ADCBEF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02" y="4353736"/>
            <a:ext cx="7885041" cy="1440160"/>
          </a:xfrm>
          <a:prstGeom prst="rect">
            <a:avLst/>
          </a:prstGeom>
        </p:spPr>
      </p:pic>
      <p:pic>
        <p:nvPicPr>
          <p:cNvPr id="6" name="Picture 5">
            <a:extLst>
              <a:ext uri="{FF2B5EF4-FFF2-40B4-BE49-F238E27FC236}">
                <a16:creationId xmlns:a16="http://schemas.microsoft.com/office/drawing/2014/main" id="{F7DF862C-6037-488A-94C9-5E350CC2A01F}"/>
              </a:ext>
            </a:extLst>
          </p:cNvPr>
          <p:cNvPicPr>
            <a:picLocks noChangeAspect="1"/>
          </p:cNvPicPr>
          <p:nvPr/>
        </p:nvPicPr>
        <p:blipFill>
          <a:blip r:embed="rId4"/>
          <a:stretch>
            <a:fillRect/>
          </a:stretch>
        </p:blipFill>
        <p:spPr>
          <a:xfrm>
            <a:off x="9264353" y="3909054"/>
            <a:ext cx="2125647" cy="2457121"/>
          </a:xfrm>
          <a:prstGeom prst="rect">
            <a:avLst/>
          </a:prstGeom>
        </p:spPr>
      </p:pic>
    </p:spTree>
    <p:extLst>
      <p:ext uri="{BB962C8B-B14F-4D97-AF65-F5344CB8AC3E}">
        <p14:creationId xmlns:p14="http://schemas.microsoft.com/office/powerpoint/2010/main" val="146344978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B6C93F-2D8A-4DBC-94EC-76D25F74757A}"/>
              </a:ext>
            </a:extLst>
          </p:cNvPr>
          <p:cNvSpPr>
            <a:spLocks noGrp="1"/>
          </p:cNvSpPr>
          <p:nvPr>
            <p:ph idx="1"/>
          </p:nvPr>
        </p:nvSpPr>
        <p:spPr>
          <a:xfrm>
            <a:off x="304800" y="1341121"/>
            <a:ext cx="11582400" cy="1149032"/>
          </a:xfrm>
        </p:spPr>
        <p:txBody>
          <a:bodyPr/>
          <a:lstStyle/>
          <a:p>
            <a:r>
              <a:rPr lang="en-US"/>
              <a:t>Rules are used to validate configuration </a:t>
            </a:r>
          </a:p>
          <a:p>
            <a:r>
              <a:rPr lang="en-US"/>
              <a:t>Resolve problems by pre-defined corrective actions</a:t>
            </a:r>
          </a:p>
        </p:txBody>
      </p:sp>
      <p:sp>
        <p:nvSpPr>
          <p:cNvPr id="3" name="Title 2">
            <a:extLst>
              <a:ext uri="{FF2B5EF4-FFF2-40B4-BE49-F238E27FC236}">
                <a16:creationId xmlns:a16="http://schemas.microsoft.com/office/drawing/2014/main" id="{8C3574C5-6A18-4D39-A768-DE6545ED9986}"/>
              </a:ext>
            </a:extLst>
          </p:cNvPr>
          <p:cNvSpPr>
            <a:spLocks noGrp="1"/>
          </p:cNvSpPr>
          <p:nvPr>
            <p:ph type="title"/>
          </p:nvPr>
        </p:nvSpPr>
        <p:spPr/>
        <p:txBody>
          <a:bodyPr/>
          <a:lstStyle/>
          <a:p>
            <a:r>
              <a:rPr lang="en-US"/>
              <a:t>Solution Health Hub </a:t>
            </a:r>
          </a:p>
        </p:txBody>
      </p:sp>
      <p:pic>
        <p:nvPicPr>
          <p:cNvPr id="5" name="Picture 4" descr="A screenshot of a cell phone&#10;&#10;Description automatically generated">
            <a:extLst>
              <a:ext uri="{FF2B5EF4-FFF2-40B4-BE49-F238E27FC236}">
                <a16:creationId xmlns:a16="http://schemas.microsoft.com/office/drawing/2014/main" id="{4858F217-2CB9-460D-A8DC-49DF2FDEE2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7" y="2564904"/>
            <a:ext cx="9994063" cy="4266333"/>
          </a:xfrm>
          <a:prstGeom prst="rect">
            <a:avLst/>
          </a:prstGeom>
        </p:spPr>
      </p:pic>
    </p:spTree>
    <p:extLst>
      <p:ext uri="{BB962C8B-B14F-4D97-AF65-F5344CB8AC3E}">
        <p14:creationId xmlns:p14="http://schemas.microsoft.com/office/powerpoint/2010/main" val="312285493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390EAF9-40F6-408D-BB45-3E4E07F857D6}"/>
              </a:ext>
            </a:extLst>
          </p:cNvPr>
          <p:cNvSpPr>
            <a:spLocks noGrp="1"/>
          </p:cNvSpPr>
          <p:nvPr>
            <p:ph idx="1"/>
          </p:nvPr>
        </p:nvSpPr>
        <p:spPr>
          <a:xfrm>
            <a:off x="304800" y="1341122"/>
            <a:ext cx="11582400" cy="4924425"/>
          </a:xfrm>
        </p:spPr>
        <p:txBody>
          <a:bodyPr/>
          <a:lstStyle/>
          <a:p>
            <a:r>
              <a:rPr lang="en-US" sz="3200"/>
              <a:t>Allows values that differ between environments to be dynamically replaced instead of hard coded</a:t>
            </a:r>
            <a:br>
              <a:rPr lang="en-US" sz="3200"/>
            </a:br>
            <a:endParaRPr lang="en-US" sz="3200"/>
          </a:p>
          <a:p>
            <a:r>
              <a:rPr lang="en-US" sz="3200"/>
              <a:t>Defined by makers as part of a Solution</a:t>
            </a:r>
          </a:p>
          <a:p>
            <a:endParaRPr lang="en-US" sz="3200"/>
          </a:p>
          <a:p>
            <a:r>
              <a:rPr lang="en-US" sz="3200"/>
              <a:t>Can be used by flows and via API for initial release</a:t>
            </a:r>
            <a:br>
              <a:rPr lang="en-US" sz="3200"/>
            </a:br>
            <a:endParaRPr lang="en-US" sz="3200"/>
          </a:p>
          <a:p>
            <a:r>
              <a:rPr lang="en-US" sz="3200"/>
              <a:t>Solution can contain default values</a:t>
            </a:r>
            <a:br>
              <a:rPr lang="en-US" sz="3200"/>
            </a:br>
            <a:endParaRPr lang="en-US" sz="3200"/>
          </a:p>
          <a:p>
            <a:r>
              <a:rPr lang="en-US" sz="3200"/>
              <a:t>After import to target environment, blank values must be established</a:t>
            </a:r>
          </a:p>
        </p:txBody>
      </p:sp>
      <p:sp>
        <p:nvSpPr>
          <p:cNvPr id="3" name="Title 2">
            <a:extLst>
              <a:ext uri="{FF2B5EF4-FFF2-40B4-BE49-F238E27FC236}">
                <a16:creationId xmlns:a16="http://schemas.microsoft.com/office/drawing/2014/main" id="{1E0C1EC9-DD54-4DCC-9129-1D791E6437A3}"/>
              </a:ext>
            </a:extLst>
          </p:cNvPr>
          <p:cNvSpPr>
            <a:spLocks noGrp="1"/>
          </p:cNvSpPr>
          <p:nvPr>
            <p:ph type="title"/>
          </p:nvPr>
        </p:nvSpPr>
        <p:spPr/>
        <p:txBody>
          <a:bodyPr/>
          <a:lstStyle/>
          <a:p>
            <a:r>
              <a:rPr lang="en-US"/>
              <a:t>Environment Variables </a:t>
            </a:r>
          </a:p>
        </p:txBody>
      </p:sp>
    </p:spTree>
    <p:extLst>
      <p:ext uri="{BB962C8B-B14F-4D97-AF65-F5344CB8AC3E}">
        <p14:creationId xmlns:p14="http://schemas.microsoft.com/office/powerpoint/2010/main" val="141144040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2879A-869C-4A6C-9BBE-54DDA8C736D1}"/>
              </a:ext>
            </a:extLst>
          </p:cNvPr>
          <p:cNvSpPr>
            <a:spLocks noGrp="1"/>
          </p:cNvSpPr>
          <p:nvPr>
            <p:ph type="title"/>
          </p:nvPr>
        </p:nvSpPr>
        <p:spPr>
          <a:xfrm>
            <a:off x="762001" y="803325"/>
            <a:ext cx="5314536" cy="1325563"/>
          </a:xfrm>
        </p:spPr>
        <p:txBody>
          <a:bodyPr>
            <a:normAutofit/>
          </a:bodyPr>
          <a:lstStyle/>
          <a:p>
            <a:r>
              <a:rPr lang="en-US" sz="4400"/>
              <a:t>What to expect from this session</a:t>
            </a:r>
          </a:p>
        </p:txBody>
      </p:sp>
      <p:sp>
        <p:nvSpPr>
          <p:cNvPr id="3" name="Content Placeholder 2">
            <a:extLst>
              <a:ext uri="{FF2B5EF4-FFF2-40B4-BE49-F238E27FC236}">
                <a16:creationId xmlns:a16="http://schemas.microsoft.com/office/drawing/2014/main" id="{75A86A6D-F6E9-4018-948A-AFE88DC81109}"/>
              </a:ext>
            </a:extLst>
          </p:cNvPr>
          <p:cNvSpPr>
            <a:spLocks noGrp="1"/>
          </p:cNvSpPr>
          <p:nvPr>
            <p:ph idx="1"/>
          </p:nvPr>
        </p:nvSpPr>
        <p:spPr>
          <a:xfrm>
            <a:off x="762000" y="2279018"/>
            <a:ext cx="5314543" cy="3375920"/>
          </a:xfrm>
        </p:spPr>
        <p:txBody>
          <a:bodyPr anchor="t">
            <a:normAutofit/>
          </a:bodyPr>
          <a:lstStyle/>
          <a:p>
            <a:r>
              <a:rPr lang="en-US" sz="1800"/>
              <a:t>Fundamentals: Solutions and ALM Health</a:t>
            </a:r>
          </a:p>
          <a:p>
            <a:r>
              <a:rPr lang="en-US" sz="1800"/>
              <a:t>Azure DevOps: Source Control made simple</a:t>
            </a:r>
          </a:p>
          <a:p>
            <a:r>
              <a:rPr lang="en-US" sz="1800"/>
              <a:t>Pro-dev: PowerApps CLI &amp; Azure DevOps</a:t>
            </a:r>
          </a:p>
        </p:txBody>
      </p:sp>
      <p:sp>
        <p:nvSpPr>
          <p:cNvPr id="17" name="Freeform: Shape 16">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259DB1F-0BCF-483D-9E0D-6183F433359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766" b="-2"/>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233222641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51299A-99DD-43F2-9CC6-505013D8DCD6}"/>
              </a:ext>
            </a:extLst>
          </p:cNvPr>
          <p:cNvSpPr>
            <a:spLocks noGrp="1"/>
          </p:cNvSpPr>
          <p:nvPr>
            <p:ph type="title"/>
          </p:nvPr>
        </p:nvSpPr>
        <p:spPr/>
        <p:txBody>
          <a:bodyPr/>
          <a:lstStyle/>
          <a:p>
            <a:r>
              <a:rPr lang="en-US"/>
              <a:t>Example – Environment Variables </a:t>
            </a:r>
          </a:p>
        </p:txBody>
      </p:sp>
      <p:sp>
        <p:nvSpPr>
          <p:cNvPr id="4" name="Rectangle 3">
            <a:extLst>
              <a:ext uri="{FF2B5EF4-FFF2-40B4-BE49-F238E27FC236}">
                <a16:creationId xmlns:a16="http://schemas.microsoft.com/office/drawing/2014/main" id="{87912AAF-3FE4-4082-A354-BA39B55FD62D}"/>
              </a:ext>
            </a:extLst>
          </p:cNvPr>
          <p:cNvSpPr/>
          <p:nvPr/>
        </p:nvSpPr>
        <p:spPr bwMode="auto">
          <a:xfrm>
            <a:off x="527382"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Development</a:t>
            </a:r>
          </a:p>
        </p:txBody>
      </p:sp>
      <p:sp>
        <p:nvSpPr>
          <p:cNvPr id="5" name="Rectangle 4">
            <a:extLst>
              <a:ext uri="{FF2B5EF4-FFF2-40B4-BE49-F238E27FC236}">
                <a16:creationId xmlns:a16="http://schemas.microsoft.com/office/drawing/2014/main" id="{16775AF2-2AF7-49DC-92E0-C37866C68446}"/>
              </a:ext>
            </a:extLst>
          </p:cNvPr>
          <p:cNvSpPr/>
          <p:nvPr/>
        </p:nvSpPr>
        <p:spPr bwMode="auto">
          <a:xfrm>
            <a:off x="441581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Test</a:t>
            </a:r>
          </a:p>
        </p:txBody>
      </p:sp>
      <p:sp>
        <p:nvSpPr>
          <p:cNvPr id="6" name="Rectangle 5">
            <a:extLst>
              <a:ext uri="{FF2B5EF4-FFF2-40B4-BE49-F238E27FC236}">
                <a16:creationId xmlns:a16="http://schemas.microsoft.com/office/drawing/2014/main" id="{97BC6C1D-2C2D-4C82-8A9B-55059AFB9673}"/>
              </a:ext>
            </a:extLst>
          </p:cNvPr>
          <p:cNvSpPr/>
          <p:nvPr/>
        </p:nvSpPr>
        <p:spPr bwMode="auto">
          <a:xfrm>
            <a:off x="8379194" y="1316766"/>
            <a:ext cx="3360373"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Production</a:t>
            </a:r>
          </a:p>
        </p:txBody>
      </p:sp>
      <p:sp>
        <p:nvSpPr>
          <p:cNvPr id="7" name="Rectangle 6">
            <a:extLst>
              <a:ext uri="{FF2B5EF4-FFF2-40B4-BE49-F238E27FC236}">
                <a16:creationId xmlns:a16="http://schemas.microsoft.com/office/drawing/2014/main" id="{FDF969E1-AB33-4E35-BAB3-F32977199D2A}"/>
              </a:ext>
            </a:extLst>
          </p:cNvPr>
          <p:cNvSpPr/>
          <p:nvPr/>
        </p:nvSpPr>
        <p:spPr bwMode="auto">
          <a:xfrm>
            <a:off x="719403"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8" name="Rectangle 7">
            <a:extLst>
              <a:ext uri="{FF2B5EF4-FFF2-40B4-BE49-F238E27FC236}">
                <a16:creationId xmlns:a16="http://schemas.microsoft.com/office/drawing/2014/main" id="{19CCD822-9C14-4AE3-BF47-1EB55AE369BD}"/>
              </a:ext>
            </a:extLst>
          </p:cNvPr>
          <p:cNvSpPr/>
          <p:nvPr/>
        </p:nvSpPr>
        <p:spPr bwMode="auto">
          <a:xfrm>
            <a:off x="1103446"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Value – dev@contoso.com</a:t>
            </a:r>
          </a:p>
        </p:txBody>
      </p:sp>
      <p:sp>
        <p:nvSpPr>
          <p:cNvPr id="10" name="Rectangle 9">
            <a:extLst>
              <a:ext uri="{FF2B5EF4-FFF2-40B4-BE49-F238E27FC236}">
                <a16:creationId xmlns:a16="http://schemas.microsoft.com/office/drawing/2014/main" id="{5F49C68B-8A3E-49C9-8302-2946B9C66BEE}"/>
              </a:ext>
            </a:extLst>
          </p:cNvPr>
          <p:cNvSpPr/>
          <p:nvPr/>
        </p:nvSpPr>
        <p:spPr bwMode="auto">
          <a:xfrm>
            <a:off x="4622247"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1" name="Rectangle 10">
            <a:extLst>
              <a:ext uri="{FF2B5EF4-FFF2-40B4-BE49-F238E27FC236}">
                <a16:creationId xmlns:a16="http://schemas.microsoft.com/office/drawing/2014/main" id="{2DD26481-0FC5-4BF1-9079-106629C6FB5D}"/>
              </a:ext>
            </a:extLst>
          </p:cNvPr>
          <p:cNvSpPr/>
          <p:nvPr/>
        </p:nvSpPr>
        <p:spPr bwMode="auto">
          <a:xfrm>
            <a:off x="5006290"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Value – test@contoso.com</a:t>
            </a:r>
          </a:p>
        </p:txBody>
      </p:sp>
      <p:sp>
        <p:nvSpPr>
          <p:cNvPr id="12" name="Rectangle 11">
            <a:extLst>
              <a:ext uri="{FF2B5EF4-FFF2-40B4-BE49-F238E27FC236}">
                <a16:creationId xmlns:a16="http://schemas.microsoft.com/office/drawing/2014/main" id="{3144D9AE-5DC1-4E22-9B08-AD2B1871532D}"/>
              </a:ext>
            </a:extLst>
          </p:cNvPr>
          <p:cNvSpPr/>
          <p:nvPr/>
        </p:nvSpPr>
        <p:spPr bwMode="auto">
          <a:xfrm>
            <a:off x="8571215" y="1892830"/>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From Email</a:t>
            </a:r>
          </a:p>
        </p:txBody>
      </p:sp>
      <p:sp>
        <p:nvSpPr>
          <p:cNvPr id="13" name="Rectangle 12">
            <a:extLst>
              <a:ext uri="{FF2B5EF4-FFF2-40B4-BE49-F238E27FC236}">
                <a16:creationId xmlns:a16="http://schemas.microsoft.com/office/drawing/2014/main" id="{5AE7C97A-CB36-4EC1-99AC-E9C226500A5D}"/>
              </a:ext>
            </a:extLst>
          </p:cNvPr>
          <p:cNvSpPr/>
          <p:nvPr/>
        </p:nvSpPr>
        <p:spPr bwMode="auto">
          <a:xfrm>
            <a:off x="8955258" y="246889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Value – prod@contoso.com</a:t>
            </a:r>
          </a:p>
        </p:txBody>
      </p:sp>
      <p:sp>
        <p:nvSpPr>
          <p:cNvPr id="14" name="Rectangle 13">
            <a:extLst>
              <a:ext uri="{FF2B5EF4-FFF2-40B4-BE49-F238E27FC236}">
                <a16:creationId xmlns:a16="http://schemas.microsoft.com/office/drawing/2014/main" id="{BAA194AD-17A3-4361-B3F9-C370245D8F71}"/>
              </a:ext>
            </a:extLst>
          </p:cNvPr>
          <p:cNvSpPr/>
          <p:nvPr/>
        </p:nvSpPr>
        <p:spPr bwMode="auto">
          <a:xfrm>
            <a:off x="719403"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Auto Approve</a:t>
            </a:r>
          </a:p>
        </p:txBody>
      </p:sp>
      <p:sp>
        <p:nvSpPr>
          <p:cNvPr id="15" name="Rectangle 14">
            <a:extLst>
              <a:ext uri="{FF2B5EF4-FFF2-40B4-BE49-F238E27FC236}">
                <a16:creationId xmlns:a16="http://schemas.microsoft.com/office/drawing/2014/main" id="{B55027AD-C86D-42F9-B8FE-87790F2E9BF6}"/>
              </a:ext>
            </a:extLst>
          </p:cNvPr>
          <p:cNvSpPr/>
          <p:nvPr/>
        </p:nvSpPr>
        <p:spPr bwMode="auto">
          <a:xfrm>
            <a:off x="1103446"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Default – Yes</a:t>
            </a:r>
          </a:p>
        </p:txBody>
      </p:sp>
      <p:sp>
        <p:nvSpPr>
          <p:cNvPr id="16" name="Rectangle 15">
            <a:extLst>
              <a:ext uri="{FF2B5EF4-FFF2-40B4-BE49-F238E27FC236}">
                <a16:creationId xmlns:a16="http://schemas.microsoft.com/office/drawing/2014/main" id="{D2C6C1D2-99E6-435C-BE40-18BB69167929}"/>
              </a:ext>
            </a:extLst>
          </p:cNvPr>
          <p:cNvSpPr/>
          <p:nvPr/>
        </p:nvSpPr>
        <p:spPr bwMode="auto">
          <a:xfrm>
            <a:off x="4622247"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Auto Approve</a:t>
            </a:r>
          </a:p>
        </p:txBody>
      </p:sp>
      <p:sp>
        <p:nvSpPr>
          <p:cNvPr id="17" name="Rectangle 16">
            <a:extLst>
              <a:ext uri="{FF2B5EF4-FFF2-40B4-BE49-F238E27FC236}">
                <a16:creationId xmlns:a16="http://schemas.microsoft.com/office/drawing/2014/main" id="{02403C17-DA3B-4D80-A913-B39AE79A99AD}"/>
              </a:ext>
            </a:extLst>
          </p:cNvPr>
          <p:cNvSpPr/>
          <p:nvPr/>
        </p:nvSpPr>
        <p:spPr bwMode="auto">
          <a:xfrm>
            <a:off x="8590548" y="3390268"/>
            <a:ext cx="3168352" cy="480053"/>
          </a:xfrm>
          <a:prstGeom prst="rect">
            <a:avLst/>
          </a:prstGeom>
          <a:solidFill>
            <a:schemeClr val="tx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400">
                <a:solidFill>
                  <a:srgbClr val="FFFFFF"/>
                </a:solidFill>
                <a:latin typeface="Segoe UI Light"/>
              </a:rPr>
              <a:t>Var – Auto Approve</a:t>
            </a:r>
          </a:p>
        </p:txBody>
      </p:sp>
      <p:sp>
        <p:nvSpPr>
          <p:cNvPr id="18" name="Rectangle 17">
            <a:extLst>
              <a:ext uri="{FF2B5EF4-FFF2-40B4-BE49-F238E27FC236}">
                <a16:creationId xmlns:a16="http://schemas.microsoft.com/office/drawing/2014/main" id="{4DAA18F1-6CB8-4FDA-A374-02E85089A099}"/>
              </a:ext>
            </a:extLst>
          </p:cNvPr>
          <p:cNvSpPr/>
          <p:nvPr/>
        </p:nvSpPr>
        <p:spPr bwMode="auto">
          <a:xfrm>
            <a:off x="8955258" y="4489184"/>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Value – No</a:t>
            </a:r>
          </a:p>
        </p:txBody>
      </p:sp>
      <p:sp>
        <p:nvSpPr>
          <p:cNvPr id="19" name="Rectangle 18">
            <a:extLst>
              <a:ext uri="{FF2B5EF4-FFF2-40B4-BE49-F238E27FC236}">
                <a16:creationId xmlns:a16="http://schemas.microsoft.com/office/drawing/2014/main" id="{C9BF0014-9806-48CE-AE66-80D193B9FE90}"/>
              </a:ext>
            </a:extLst>
          </p:cNvPr>
          <p:cNvSpPr/>
          <p:nvPr/>
        </p:nvSpPr>
        <p:spPr bwMode="auto">
          <a:xfrm>
            <a:off x="5006290" y="3966332"/>
            <a:ext cx="2784309" cy="480053"/>
          </a:xfrm>
          <a:prstGeom prst="rect">
            <a:avLst/>
          </a:prstGeom>
          <a:solidFill>
            <a:schemeClr val="tx1">
              <a:lumMod val="50000"/>
              <a:lumOff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1600">
                <a:solidFill>
                  <a:srgbClr val="FFFFFF"/>
                </a:solidFill>
                <a:latin typeface="Segoe UI Light"/>
              </a:rPr>
              <a:t>Default – Yes</a:t>
            </a:r>
          </a:p>
        </p:txBody>
      </p:sp>
      <p:sp>
        <p:nvSpPr>
          <p:cNvPr id="20" name="Rectangle 19">
            <a:extLst>
              <a:ext uri="{FF2B5EF4-FFF2-40B4-BE49-F238E27FC236}">
                <a16:creationId xmlns:a16="http://schemas.microsoft.com/office/drawing/2014/main" id="{41324448-A948-4EE2-B3C8-70C564C392F3}"/>
              </a:ext>
            </a:extLst>
          </p:cNvPr>
          <p:cNvSpPr/>
          <p:nvPr/>
        </p:nvSpPr>
        <p:spPr>
          <a:xfrm>
            <a:off x="556220" y="5541235"/>
            <a:ext cx="10340313" cy="461665"/>
          </a:xfrm>
          <a:prstGeom prst="rect">
            <a:avLst/>
          </a:prstGeom>
        </p:spPr>
        <p:txBody>
          <a:bodyPr wrap="square">
            <a:spAutoFit/>
          </a:bodyPr>
          <a:lstStyle/>
          <a:p>
            <a:pPr defTabSz="1219170"/>
            <a:r>
              <a:rPr lang="en-US" sz="2400">
                <a:solidFill>
                  <a:srgbClr val="292929"/>
                </a:solidFill>
                <a:latin typeface="Segoe UI Light"/>
              </a:rPr>
              <a:t>Decimal, JSON, Text, and Two Options are supported data types</a:t>
            </a:r>
          </a:p>
        </p:txBody>
      </p:sp>
    </p:spTree>
    <p:extLst>
      <p:ext uri="{BB962C8B-B14F-4D97-AF65-F5344CB8AC3E}">
        <p14:creationId xmlns:p14="http://schemas.microsoft.com/office/powerpoint/2010/main" val="184771273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A73CB-F3CF-4039-8873-7621DEFF11CF}"/>
              </a:ext>
            </a:extLst>
          </p:cNvPr>
          <p:cNvSpPr>
            <a:spLocks noGrp="1"/>
          </p:cNvSpPr>
          <p:nvPr>
            <p:ph type="title"/>
          </p:nvPr>
        </p:nvSpPr>
        <p:spPr/>
        <p:txBody>
          <a:bodyPr/>
          <a:lstStyle/>
          <a:p>
            <a:r>
              <a:rPr lang="en-AU"/>
              <a:t>Assigning Security Roles</a:t>
            </a:r>
          </a:p>
        </p:txBody>
      </p:sp>
      <p:sp>
        <p:nvSpPr>
          <p:cNvPr id="3" name="Text Placeholder 2">
            <a:extLst>
              <a:ext uri="{FF2B5EF4-FFF2-40B4-BE49-F238E27FC236}">
                <a16:creationId xmlns:a16="http://schemas.microsoft.com/office/drawing/2014/main" id="{E23D75DB-C535-4E28-A3D0-F8F3C906EAA6}"/>
              </a:ext>
            </a:extLst>
          </p:cNvPr>
          <p:cNvSpPr>
            <a:spLocks noGrp="1"/>
          </p:cNvSpPr>
          <p:nvPr>
            <p:ph type="body" sz="quarter" idx="10"/>
          </p:nvPr>
        </p:nvSpPr>
        <p:spPr>
          <a:xfrm>
            <a:off x="584200" y="1892830"/>
            <a:ext cx="5511800" cy="2856167"/>
          </a:xfrm>
        </p:spPr>
        <p:txBody>
          <a:bodyPr/>
          <a:lstStyle/>
          <a:p>
            <a:r>
              <a:rPr lang="en-AU" sz="3200"/>
              <a:t>User added to environment</a:t>
            </a:r>
            <a:br>
              <a:rPr lang="en-AU" sz="3200"/>
            </a:br>
            <a:endParaRPr lang="en-AU" sz="3200"/>
          </a:p>
          <a:p>
            <a:r>
              <a:rPr lang="en-AU" sz="3200"/>
              <a:t>User optionally added to team</a:t>
            </a:r>
            <a:br>
              <a:rPr lang="en-AU" sz="3200"/>
            </a:br>
            <a:endParaRPr lang="en-AU" sz="3200"/>
          </a:p>
          <a:p>
            <a:r>
              <a:rPr lang="en-AU" sz="3200"/>
              <a:t>Security role assigned to user or team </a:t>
            </a:r>
          </a:p>
        </p:txBody>
      </p:sp>
      <p:sp>
        <p:nvSpPr>
          <p:cNvPr id="4" name="Rectangle 3">
            <a:extLst>
              <a:ext uri="{FF2B5EF4-FFF2-40B4-BE49-F238E27FC236}">
                <a16:creationId xmlns:a16="http://schemas.microsoft.com/office/drawing/2014/main" id="{1FACE1F6-6129-476C-B822-E63D341749DE}"/>
              </a:ext>
            </a:extLst>
          </p:cNvPr>
          <p:cNvSpPr/>
          <p:nvPr/>
        </p:nvSpPr>
        <p:spPr bwMode="auto">
          <a:xfrm>
            <a:off x="623392"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Manual association </a:t>
            </a:r>
          </a:p>
        </p:txBody>
      </p:sp>
      <p:sp>
        <p:nvSpPr>
          <p:cNvPr id="5" name="Text Placeholder 2">
            <a:extLst>
              <a:ext uri="{FF2B5EF4-FFF2-40B4-BE49-F238E27FC236}">
                <a16:creationId xmlns:a16="http://schemas.microsoft.com/office/drawing/2014/main" id="{BC7F5EBB-2B03-429A-800B-BD2402798870}"/>
              </a:ext>
            </a:extLst>
          </p:cNvPr>
          <p:cNvSpPr txBox="1">
            <a:spLocks/>
          </p:cNvSpPr>
          <p:nvPr/>
        </p:nvSpPr>
        <p:spPr>
          <a:xfrm>
            <a:off x="6536861" y="1892830"/>
            <a:ext cx="5511800" cy="4382738"/>
          </a:xfrm>
          <a:prstGeom prst="rect">
            <a:avLst/>
          </a:prstGeom>
        </p:spPr>
        <p:txBody>
          <a:bodyPr vert="horz" wrap="square" lIns="0" tIns="0" rIns="0" bIns="0" rtlCol="0">
            <a:spAutoFit/>
          </a:bodyPr>
          <a:lstStyle>
            <a:lvl1pPr marL="17145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342900" indent="-171450" algn="l" defTabSz="914325" rtl="0" eaLnBrk="1" latinLnBrk="0" hangingPunct="1">
              <a:lnSpc>
                <a:spcPct val="90000"/>
              </a:lnSpc>
              <a:spcBef>
                <a:spcPct val="20000"/>
              </a:spcBef>
              <a:buClr>
                <a:schemeClr val="tx1"/>
              </a:buClr>
              <a:buSzPct val="90000"/>
              <a:buFont typeface="Wingdings" panose="05000000000000000000"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492919" indent="-150019" algn="l" defTabSz="914325" rtl="0" eaLnBrk="1" latinLnBrk="0" hangingPunct="1">
              <a:lnSpc>
                <a:spcPct val="90000"/>
              </a:lnSpc>
              <a:spcBef>
                <a:spcPct val="20000"/>
              </a:spcBef>
              <a:buClr>
                <a:schemeClr val="tx1"/>
              </a:buClr>
              <a:buSzPct val="90000"/>
              <a:buFont typeface="Wingdings" panose="05000000000000000000"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632222" indent="-135731"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767954" indent="-126206" algn="l" defTabSz="914325" rtl="0" eaLnBrk="1" latinLnBrk="0" hangingPunct="1">
              <a:lnSpc>
                <a:spcPct val="90000"/>
              </a:lnSpc>
              <a:spcBef>
                <a:spcPct val="20000"/>
              </a:spcBef>
              <a:buClr>
                <a:schemeClr val="tx1"/>
              </a:buClr>
              <a:buSzPct val="90000"/>
              <a:buFont typeface="Wingdings" panose="05000000000000000000"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94" indent="-228594" defTabSz="1219070">
              <a:buClr>
                <a:srgbClr val="292929"/>
              </a:buClr>
            </a:pPr>
            <a:r>
              <a:rPr lang="en-AU" spc="-95">
                <a:gradFill>
                  <a:gsLst>
                    <a:gs pos="0">
                      <a:srgbClr val="292929"/>
                    </a:gs>
                    <a:gs pos="86000">
                      <a:srgbClr val="292929"/>
                    </a:gs>
                  </a:gsLst>
                  <a:lin ang="5400000" scaled="0"/>
                </a:gradFill>
                <a:latin typeface="Segoe UI Light"/>
              </a:rPr>
              <a:t>Team created in CDS and associated with Azure AD Group</a:t>
            </a:r>
          </a:p>
          <a:p>
            <a:pPr marL="228594" indent="-228594" defTabSz="1219070">
              <a:buClr>
                <a:srgbClr val="292929"/>
              </a:buClr>
            </a:pPr>
            <a:endParaRPr lang="en-AU" spc="-95">
              <a:gradFill>
                <a:gsLst>
                  <a:gs pos="0">
                    <a:srgbClr val="292929"/>
                  </a:gs>
                  <a:gs pos="86000">
                    <a:srgbClr val="292929"/>
                  </a:gs>
                </a:gsLst>
                <a:lin ang="5400000" scaled="0"/>
              </a:gradFill>
              <a:latin typeface="Segoe UI Light"/>
            </a:endParaRPr>
          </a:p>
          <a:p>
            <a:pPr marL="228594" indent="-228594" defTabSz="1219070">
              <a:buClr>
                <a:srgbClr val="292929"/>
              </a:buClr>
            </a:pPr>
            <a:r>
              <a:rPr lang="en-AU" spc="-95">
                <a:gradFill>
                  <a:gsLst>
                    <a:gs pos="0">
                      <a:srgbClr val="292929"/>
                    </a:gs>
                    <a:gs pos="86000">
                      <a:srgbClr val="292929"/>
                    </a:gs>
                  </a:gsLst>
                  <a:lin ang="5400000" scaled="0"/>
                </a:gradFill>
                <a:latin typeface="Segoe UI Light"/>
              </a:rPr>
              <a:t>Security roles assigned to CDS Team</a:t>
            </a:r>
          </a:p>
          <a:p>
            <a:pPr marL="228594" indent="-228594" defTabSz="1219070">
              <a:buClr>
                <a:srgbClr val="292929"/>
              </a:buClr>
            </a:pPr>
            <a:endParaRPr lang="en-AU" spc="-95">
              <a:gradFill>
                <a:gsLst>
                  <a:gs pos="0">
                    <a:srgbClr val="292929"/>
                  </a:gs>
                  <a:gs pos="86000">
                    <a:srgbClr val="292929"/>
                  </a:gs>
                </a:gsLst>
                <a:lin ang="5400000" scaled="0"/>
              </a:gradFill>
              <a:latin typeface="Segoe UI Light"/>
            </a:endParaRPr>
          </a:p>
          <a:p>
            <a:pPr marL="228594" indent="-228594" defTabSz="1219070">
              <a:buClr>
                <a:srgbClr val="292929"/>
              </a:buClr>
            </a:pPr>
            <a:r>
              <a:rPr lang="en-AU" spc="-95">
                <a:gradFill>
                  <a:gsLst>
                    <a:gs pos="0">
                      <a:srgbClr val="292929"/>
                    </a:gs>
                    <a:gs pos="86000">
                      <a:srgbClr val="292929"/>
                    </a:gs>
                  </a:gsLst>
                  <a:lin ang="5400000" scaled="0"/>
                </a:gradFill>
                <a:latin typeface="Segoe UI Light"/>
              </a:rPr>
              <a:t>Users added to Azure AD Group automatically added to CDS Team</a:t>
            </a:r>
          </a:p>
        </p:txBody>
      </p:sp>
      <p:sp>
        <p:nvSpPr>
          <p:cNvPr id="6" name="Rectangle 5">
            <a:extLst>
              <a:ext uri="{FF2B5EF4-FFF2-40B4-BE49-F238E27FC236}">
                <a16:creationId xmlns:a16="http://schemas.microsoft.com/office/drawing/2014/main" id="{D23667C4-B038-4E31-B337-355C7BA5DB19}"/>
              </a:ext>
            </a:extLst>
          </p:cNvPr>
          <p:cNvSpPr/>
          <p:nvPr/>
        </p:nvSpPr>
        <p:spPr bwMode="auto">
          <a:xfrm>
            <a:off x="6576053" y="1316766"/>
            <a:ext cx="5280587" cy="48005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r>
              <a:rPr lang="en-US" sz="2667">
                <a:solidFill>
                  <a:srgbClr val="FFFFFF"/>
                </a:solidFill>
                <a:latin typeface="Segoe UI Light"/>
              </a:rPr>
              <a:t>Using Azure AD Groups</a:t>
            </a:r>
          </a:p>
        </p:txBody>
      </p:sp>
    </p:spTree>
    <p:extLst>
      <p:ext uri="{BB962C8B-B14F-4D97-AF65-F5344CB8AC3E}">
        <p14:creationId xmlns:p14="http://schemas.microsoft.com/office/powerpoint/2010/main" val="832178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FA5726-73DE-4FEA-82B3-63F2B0B311C9}"/>
              </a:ext>
            </a:extLst>
          </p:cNvPr>
          <p:cNvSpPr>
            <a:spLocks noGrp="1"/>
          </p:cNvSpPr>
          <p:nvPr>
            <p:ph idx="1"/>
          </p:nvPr>
        </p:nvSpPr>
        <p:spPr>
          <a:xfrm>
            <a:off x="304800" y="1341122"/>
            <a:ext cx="11582400" cy="1034129"/>
          </a:xfrm>
        </p:spPr>
        <p:txBody>
          <a:bodyPr/>
          <a:lstStyle/>
          <a:p>
            <a:r>
              <a:rPr lang="en-US"/>
              <a:t>Changing to Direct User treats privileges as if they were assigned directly to the user</a:t>
            </a:r>
          </a:p>
        </p:txBody>
      </p:sp>
      <p:sp>
        <p:nvSpPr>
          <p:cNvPr id="3" name="Title 2">
            <a:extLst>
              <a:ext uri="{FF2B5EF4-FFF2-40B4-BE49-F238E27FC236}">
                <a16:creationId xmlns:a16="http://schemas.microsoft.com/office/drawing/2014/main" id="{444FBFB0-F6CF-4B69-BA7C-2114203908A1}"/>
              </a:ext>
            </a:extLst>
          </p:cNvPr>
          <p:cNvSpPr>
            <a:spLocks noGrp="1"/>
          </p:cNvSpPr>
          <p:nvPr>
            <p:ph type="title"/>
          </p:nvPr>
        </p:nvSpPr>
        <p:spPr/>
        <p:txBody>
          <a:bodyPr/>
          <a:lstStyle/>
          <a:p>
            <a:r>
              <a:rPr lang="en-US"/>
              <a:t>Direct User Team Privileges </a:t>
            </a:r>
          </a:p>
        </p:txBody>
      </p:sp>
      <p:pic>
        <p:nvPicPr>
          <p:cNvPr id="4" name="Picture 3">
            <a:extLst>
              <a:ext uri="{FF2B5EF4-FFF2-40B4-BE49-F238E27FC236}">
                <a16:creationId xmlns:a16="http://schemas.microsoft.com/office/drawing/2014/main" id="{3BEF70AC-41CC-4734-A8FE-135FF0CCC584}"/>
              </a:ext>
            </a:extLst>
          </p:cNvPr>
          <p:cNvPicPr>
            <a:picLocks noChangeAspect="1"/>
          </p:cNvPicPr>
          <p:nvPr/>
        </p:nvPicPr>
        <p:blipFill>
          <a:blip r:embed="rId3"/>
          <a:stretch>
            <a:fillRect/>
          </a:stretch>
        </p:blipFill>
        <p:spPr>
          <a:xfrm>
            <a:off x="2806531" y="2862967"/>
            <a:ext cx="6578939" cy="3877932"/>
          </a:xfrm>
          <a:prstGeom prst="rect">
            <a:avLst/>
          </a:prstGeom>
        </p:spPr>
      </p:pic>
    </p:spTree>
    <p:extLst>
      <p:ext uri="{BB962C8B-B14F-4D97-AF65-F5344CB8AC3E}">
        <p14:creationId xmlns:p14="http://schemas.microsoft.com/office/powerpoint/2010/main" val="424274377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C32F3C-6F2B-4B8F-87AB-61066A528E92}"/>
              </a:ext>
            </a:extLst>
          </p:cNvPr>
          <p:cNvSpPr>
            <a:spLocks noGrp="1"/>
          </p:cNvSpPr>
          <p:nvPr>
            <p:ph type="title"/>
          </p:nvPr>
        </p:nvSpPr>
        <p:spPr/>
        <p:txBody>
          <a:bodyPr/>
          <a:lstStyle/>
          <a:p>
            <a:r>
              <a:rPr lang="en-US"/>
              <a:t>Sharing a canvas app</a:t>
            </a:r>
          </a:p>
        </p:txBody>
      </p:sp>
      <p:pic>
        <p:nvPicPr>
          <p:cNvPr id="4" name="Picture 3">
            <a:extLst>
              <a:ext uri="{FF2B5EF4-FFF2-40B4-BE49-F238E27FC236}">
                <a16:creationId xmlns:a16="http://schemas.microsoft.com/office/drawing/2014/main" id="{C33E3D7C-5D8F-4D9E-978D-E712EB29C3BD}"/>
              </a:ext>
            </a:extLst>
          </p:cNvPr>
          <p:cNvPicPr>
            <a:picLocks noChangeAspect="1"/>
          </p:cNvPicPr>
          <p:nvPr/>
        </p:nvPicPr>
        <p:blipFill>
          <a:blip r:embed="rId3"/>
          <a:stretch>
            <a:fillRect/>
          </a:stretch>
        </p:blipFill>
        <p:spPr>
          <a:xfrm>
            <a:off x="1606703" y="1028733"/>
            <a:ext cx="8978595" cy="5776080"/>
          </a:xfrm>
          <a:prstGeom prst="rect">
            <a:avLst/>
          </a:prstGeom>
        </p:spPr>
      </p:pic>
    </p:spTree>
    <p:extLst>
      <p:ext uri="{BB962C8B-B14F-4D97-AF65-F5344CB8AC3E}">
        <p14:creationId xmlns:p14="http://schemas.microsoft.com/office/powerpoint/2010/main" val="91026750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23B915-AF60-4A83-8703-F9A3509781CC}"/>
              </a:ext>
            </a:extLst>
          </p:cNvPr>
          <p:cNvSpPr>
            <a:spLocks noGrp="1"/>
          </p:cNvSpPr>
          <p:nvPr>
            <p:ph idx="1"/>
          </p:nvPr>
        </p:nvSpPr>
        <p:spPr>
          <a:xfrm>
            <a:off x="431371" y="1988840"/>
            <a:ext cx="3840427" cy="4210383"/>
          </a:xfrm>
        </p:spPr>
        <p:txBody>
          <a:bodyPr/>
          <a:lstStyle/>
          <a:p>
            <a:r>
              <a:rPr lang="en-US" sz="2400"/>
              <a:t>Co-Owner  or Run-Only</a:t>
            </a:r>
            <a:br>
              <a:rPr lang="en-US" sz="2400"/>
            </a:br>
            <a:endParaRPr lang="en-US" sz="2400"/>
          </a:p>
          <a:p>
            <a:r>
              <a:rPr lang="en-US" sz="2400"/>
              <a:t>Allow using existing connection or require them to use their own</a:t>
            </a:r>
            <a:br>
              <a:rPr lang="en-US" sz="2400"/>
            </a:br>
            <a:endParaRPr lang="en-US" sz="2400"/>
          </a:p>
          <a:p>
            <a:r>
              <a:rPr lang="en-US" sz="2400"/>
              <a:t>Can choose for each connection used</a:t>
            </a:r>
            <a:br>
              <a:rPr lang="en-US" sz="2400"/>
            </a:br>
            <a:endParaRPr lang="en-US" sz="2400"/>
          </a:p>
          <a:p>
            <a:r>
              <a:rPr lang="en-US" sz="2400"/>
              <a:t>Settings are for all Run-only users, you can’t individually set</a:t>
            </a:r>
          </a:p>
        </p:txBody>
      </p:sp>
      <p:sp>
        <p:nvSpPr>
          <p:cNvPr id="3" name="Title 2">
            <a:extLst>
              <a:ext uri="{FF2B5EF4-FFF2-40B4-BE49-F238E27FC236}">
                <a16:creationId xmlns:a16="http://schemas.microsoft.com/office/drawing/2014/main" id="{36E104D0-0C48-4BF4-AE39-934715D82ABF}"/>
              </a:ext>
            </a:extLst>
          </p:cNvPr>
          <p:cNvSpPr>
            <a:spLocks noGrp="1"/>
          </p:cNvSpPr>
          <p:nvPr>
            <p:ph type="title"/>
          </p:nvPr>
        </p:nvSpPr>
        <p:spPr/>
        <p:txBody>
          <a:bodyPr/>
          <a:lstStyle/>
          <a:p>
            <a:r>
              <a:rPr lang="en-US"/>
              <a:t>Flow Connector User Security Context </a:t>
            </a:r>
          </a:p>
        </p:txBody>
      </p:sp>
      <p:sp>
        <p:nvSpPr>
          <p:cNvPr id="4" name="Rectangle 3">
            <a:extLst>
              <a:ext uri="{FF2B5EF4-FFF2-40B4-BE49-F238E27FC236}">
                <a16:creationId xmlns:a16="http://schemas.microsoft.com/office/drawing/2014/main" id="{836F059A-15FF-473D-BDF3-547A720FA4FB}"/>
              </a:ext>
            </a:extLst>
          </p:cNvPr>
          <p:cNvSpPr/>
          <p:nvPr/>
        </p:nvSpPr>
        <p:spPr>
          <a:xfrm>
            <a:off x="441790"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Instant Flows</a:t>
            </a:r>
          </a:p>
        </p:txBody>
      </p:sp>
      <p:sp>
        <p:nvSpPr>
          <p:cNvPr id="5" name="Rectangle 4">
            <a:extLst>
              <a:ext uri="{FF2B5EF4-FFF2-40B4-BE49-F238E27FC236}">
                <a16:creationId xmlns:a16="http://schemas.microsoft.com/office/drawing/2014/main" id="{CEBB0959-5029-42D5-BC6B-1C7F67D32C24}"/>
              </a:ext>
            </a:extLst>
          </p:cNvPr>
          <p:cNvSpPr/>
          <p:nvPr/>
        </p:nvSpPr>
        <p:spPr>
          <a:xfrm>
            <a:off x="4418745" y="1273995"/>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Scheduled Flows</a:t>
            </a:r>
          </a:p>
        </p:txBody>
      </p:sp>
      <p:sp>
        <p:nvSpPr>
          <p:cNvPr id="6" name="Rectangle 5">
            <a:extLst>
              <a:ext uri="{FF2B5EF4-FFF2-40B4-BE49-F238E27FC236}">
                <a16:creationId xmlns:a16="http://schemas.microsoft.com/office/drawing/2014/main" id="{748662F5-12C8-4F4F-9F32-3B4D833E0F77}"/>
              </a:ext>
            </a:extLst>
          </p:cNvPr>
          <p:cNvSpPr/>
          <p:nvPr/>
        </p:nvSpPr>
        <p:spPr>
          <a:xfrm>
            <a:off x="8354604" y="1273997"/>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Automated Flows</a:t>
            </a:r>
          </a:p>
        </p:txBody>
      </p:sp>
      <p:sp>
        <p:nvSpPr>
          <p:cNvPr id="7" name="Content Placeholder 1">
            <a:extLst>
              <a:ext uri="{FF2B5EF4-FFF2-40B4-BE49-F238E27FC236}">
                <a16:creationId xmlns:a16="http://schemas.microsoft.com/office/drawing/2014/main" id="{D3FF1E44-2F19-4457-9969-25597106D7B6}"/>
              </a:ext>
            </a:extLst>
          </p:cNvPr>
          <p:cNvSpPr txBox="1">
            <a:spLocks/>
          </p:cNvSpPr>
          <p:nvPr/>
        </p:nvSpPr>
        <p:spPr>
          <a:xfrm>
            <a:off x="4487956" y="1988840"/>
            <a:ext cx="3840427" cy="1477328"/>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400" spc="-95">
                <a:solidFill>
                  <a:srgbClr val="292929"/>
                </a:solidFill>
                <a:latin typeface="Segoe UI Light"/>
              </a:rPr>
              <a:t>Co-Owner</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Uses existing connection, any owner can change</a:t>
            </a:r>
          </a:p>
        </p:txBody>
      </p:sp>
      <p:sp>
        <p:nvSpPr>
          <p:cNvPr id="8" name="Content Placeholder 1">
            <a:extLst>
              <a:ext uri="{FF2B5EF4-FFF2-40B4-BE49-F238E27FC236}">
                <a16:creationId xmlns:a16="http://schemas.microsoft.com/office/drawing/2014/main" id="{0872CF60-37A2-408F-A757-F525C3316E68}"/>
              </a:ext>
            </a:extLst>
          </p:cNvPr>
          <p:cNvSpPr txBox="1">
            <a:spLocks/>
          </p:cNvSpPr>
          <p:nvPr/>
        </p:nvSpPr>
        <p:spPr>
          <a:xfrm>
            <a:off x="8359280" y="1988840"/>
            <a:ext cx="3840427" cy="1477328"/>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400" spc="-95">
                <a:solidFill>
                  <a:srgbClr val="292929"/>
                </a:solidFill>
                <a:latin typeface="Segoe UI Light"/>
              </a:rPr>
              <a:t>Co-Owner</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Uses existing connection, any owner can change</a:t>
            </a:r>
          </a:p>
        </p:txBody>
      </p:sp>
    </p:spTree>
    <p:extLst>
      <p:ext uri="{BB962C8B-B14F-4D97-AF65-F5344CB8AC3E}">
        <p14:creationId xmlns:p14="http://schemas.microsoft.com/office/powerpoint/2010/main" val="2766763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DD3404-5782-40DE-8542-DCBFC3BE6BF0}"/>
              </a:ext>
            </a:extLst>
          </p:cNvPr>
          <p:cNvSpPr>
            <a:spLocks noGrp="1"/>
          </p:cNvSpPr>
          <p:nvPr>
            <p:ph idx="1"/>
          </p:nvPr>
        </p:nvSpPr>
        <p:spPr>
          <a:xfrm>
            <a:off x="304800" y="1194156"/>
            <a:ext cx="11582400" cy="2183161"/>
          </a:xfrm>
        </p:spPr>
        <p:txBody>
          <a:bodyPr/>
          <a:lstStyle/>
          <a:p>
            <a:r>
              <a:rPr lang="en-US"/>
              <a:t>By default, sign-in uses interactive user that requires an appropriate license, and executes in the user's context</a:t>
            </a:r>
          </a:p>
          <a:p>
            <a:r>
              <a:rPr lang="en-US"/>
              <a:t>Using a service principal allows actions to be executed using a CDS App User context</a:t>
            </a:r>
          </a:p>
        </p:txBody>
      </p:sp>
      <p:sp>
        <p:nvSpPr>
          <p:cNvPr id="3" name="Title 2">
            <a:extLst>
              <a:ext uri="{FF2B5EF4-FFF2-40B4-BE49-F238E27FC236}">
                <a16:creationId xmlns:a16="http://schemas.microsoft.com/office/drawing/2014/main" id="{18036558-DD1B-4A60-B426-7978EC6ADAB4}"/>
              </a:ext>
            </a:extLst>
          </p:cNvPr>
          <p:cNvSpPr>
            <a:spLocks noGrp="1"/>
          </p:cNvSpPr>
          <p:nvPr>
            <p:ph type="title"/>
          </p:nvPr>
        </p:nvSpPr>
        <p:spPr/>
        <p:txBody>
          <a:bodyPr/>
          <a:lstStyle/>
          <a:p>
            <a:r>
              <a:rPr lang="en-US"/>
              <a:t>Using a service principal with CDS Connector</a:t>
            </a:r>
          </a:p>
        </p:txBody>
      </p:sp>
      <p:pic>
        <p:nvPicPr>
          <p:cNvPr id="5" name="Picture 4">
            <a:extLst>
              <a:ext uri="{FF2B5EF4-FFF2-40B4-BE49-F238E27FC236}">
                <a16:creationId xmlns:a16="http://schemas.microsoft.com/office/drawing/2014/main" id="{EF959129-E62A-4099-834D-1897D30D4917}"/>
              </a:ext>
            </a:extLst>
          </p:cNvPr>
          <p:cNvPicPr>
            <a:picLocks noChangeAspect="1"/>
          </p:cNvPicPr>
          <p:nvPr/>
        </p:nvPicPr>
        <p:blipFill>
          <a:blip r:embed="rId3"/>
          <a:stretch>
            <a:fillRect/>
          </a:stretch>
        </p:blipFill>
        <p:spPr>
          <a:xfrm>
            <a:off x="281273" y="3784215"/>
            <a:ext cx="2204319" cy="2031691"/>
          </a:xfrm>
          <a:prstGeom prst="rect">
            <a:avLst/>
          </a:prstGeom>
        </p:spPr>
      </p:pic>
      <p:pic>
        <p:nvPicPr>
          <p:cNvPr id="6" name="Picture 5">
            <a:extLst>
              <a:ext uri="{FF2B5EF4-FFF2-40B4-BE49-F238E27FC236}">
                <a16:creationId xmlns:a16="http://schemas.microsoft.com/office/drawing/2014/main" id="{D6F1D418-D1B0-4BE8-9490-C9EB5FC1F756}"/>
              </a:ext>
            </a:extLst>
          </p:cNvPr>
          <p:cNvPicPr>
            <a:picLocks noChangeAspect="1"/>
          </p:cNvPicPr>
          <p:nvPr/>
        </p:nvPicPr>
        <p:blipFill>
          <a:blip r:embed="rId4"/>
          <a:stretch>
            <a:fillRect/>
          </a:stretch>
        </p:blipFill>
        <p:spPr>
          <a:xfrm>
            <a:off x="2856717" y="3964060"/>
            <a:ext cx="4396088" cy="1634869"/>
          </a:xfrm>
          <a:prstGeom prst="rect">
            <a:avLst/>
          </a:prstGeom>
        </p:spPr>
      </p:pic>
      <p:pic>
        <p:nvPicPr>
          <p:cNvPr id="7" name="Picture 6">
            <a:extLst>
              <a:ext uri="{FF2B5EF4-FFF2-40B4-BE49-F238E27FC236}">
                <a16:creationId xmlns:a16="http://schemas.microsoft.com/office/drawing/2014/main" id="{1227E180-FE9D-496A-AE13-4925487BFD8F}"/>
              </a:ext>
            </a:extLst>
          </p:cNvPr>
          <p:cNvPicPr>
            <a:picLocks noChangeAspect="1"/>
          </p:cNvPicPr>
          <p:nvPr/>
        </p:nvPicPr>
        <p:blipFill>
          <a:blip r:embed="rId5"/>
          <a:stretch>
            <a:fillRect/>
          </a:stretch>
        </p:blipFill>
        <p:spPr>
          <a:xfrm>
            <a:off x="7632171" y="3140969"/>
            <a:ext cx="4506835" cy="3038479"/>
          </a:xfrm>
          <a:prstGeom prst="rect">
            <a:avLst/>
          </a:prstGeom>
        </p:spPr>
      </p:pic>
      <p:sp>
        <p:nvSpPr>
          <p:cNvPr id="8" name="Arrow: Right 7">
            <a:extLst>
              <a:ext uri="{FF2B5EF4-FFF2-40B4-BE49-F238E27FC236}">
                <a16:creationId xmlns:a16="http://schemas.microsoft.com/office/drawing/2014/main" id="{E896EF99-B161-4D41-9B69-35881545802A}"/>
              </a:ext>
            </a:extLst>
          </p:cNvPr>
          <p:cNvSpPr/>
          <p:nvPr/>
        </p:nvSpPr>
        <p:spPr bwMode="auto">
          <a:xfrm>
            <a:off x="2564759"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
        <p:nvSpPr>
          <p:cNvPr id="9" name="Arrow: Right 8">
            <a:extLst>
              <a:ext uri="{FF2B5EF4-FFF2-40B4-BE49-F238E27FC236}">
                <a16:creationId xmlns:a16="http://schemas.microsoft.com/office/drawing/2014/main" id="{41CA770F-B988-47AA-9CD1-0A817F1E487F}"/>
              </a:ext>
            </a:extLst>
          </p:cNvPr>
          <p:cNvSpPr/>
          <p:nvPr/>
        </p:nvSpPr>
        <p:spPr bwMode="auto">
          <a:xfrm>
            <a:off x="7331974" y="4781495"/>
            <a:ext cx="291959" cy="2880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fontAlgn="base">
              <a:spcBef>
                <a:spcPct val="0"/>
              </a:spcBef>
              <a:spcAft>
                <a:spcPct val="0"/>
              </a:spcAft>
            </a:pPr>
            <a:endParaRPr lang="en-US" sz="2667" err="1">
              <a:solidFill>
                <a:srgbClr val="FFFFFF"/>
              </a:solidFill>
              <a:latin typeface="Segoe UI Light"/>
            </a:endParaRPr>
          </a:p>
        </p:txBody>
      </p:sp>
    </p:spTree>
    <p:extLst>
      <p:ext uri="{BB962C8B-B14F-4D97-AF65-F5344CB8AC3E}">
        <p14:creationId xmlns:p14="http://schemas.microsoft.com/office/powerpoint/2010/main" val="73395065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7855FE-CE1A-44E4-8F5D-D4F11D98704F}"/>
              </a:ext>
            </a:extLst>
          </p:cNvPr>
          <p:cNvSpPr>
            <a:spLocks noGrp="1"/>
          </p:cNvSpPr>
          <p:nvPr>
            <p:ph type="title"/>
          </p:nvPr>
        </p:nvSpPr>
        <p:spPr/>
        <p:txBody>
          <a:bodyPr/>
          <a:lstStyle/>
          <a:p>
            <a:r>
              <a:rPr lang="en-US"/>
              <a:t>Preparing a service principal</a:t>
            </a:r>
          </a:p>
        </p:txBody>
      </p:sp>
      <p:pic>
        <p:nvPicPr>
          <p:cNvPr id="5" name="Picture 4" descr="A screenshot of a cell phone&#10;&#10;Description automatically generated">
            <a:extLst>
              <a:ext uri="{FF2B5EF4-FFF2-40B4-BE49-F238E27FC236}">
                <a16:creationId xmlns:a16="http://schemas.microsoft.com/office/drawing/2014/main" id="{25428921-129F-4CFD-BDA0-253470A77F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9403" y="1724540"/>
            <a:ext cx="2400267" cy="2554267"/>
          </a:xfrm>
          <a:prstGeom prst="rect">
            <a:avLst/>
          </a:prstGeom>
        </p:spPr>
      </p:pic>
      <p:sp>
        <p:nvSpPr>
          <p:cNvPr id="6" name="Rectangle 5">
            <a:extLst>
              <a:ext uri="{FF2B5EF4-FFF2-40B4-BE49-F238E27FC236}">
                <a16:creationId xmlns:a16="http://schemas.microsoft.com/office/drawing/2014/main" id="{A5B7352F-7232-492C-A81B-5A121CC0B2CA}"/>
              </a:ext>
            </a:extLst>
          </p:cNvPr>
          <p:cNvSpPr/>
          <p:nvPr/>
        </p:nvSpPr>
        <p:spPr>
          <a:xfrm>
            <a:off x="304801"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portal.azure.com</a:t>
            </a:r>
          </a:p>
        </p:txBody>
      </p:sp>
      <p:pic>
        <p:nvPicPr>
          <p:cNvPr id="8" name="Picture 7" descr="A screenshot of a cell phone&#10;&#10;Description automatically generated">
            <a:extLst>
              <a:ext uri="{FF2B5EF4-FFF2-40B4-BE49-F238E27FC236}">
                <a16:creationId xmlns:a16="http://schemas.microsoft.com/office/drawing/2014/main" id="{860066EF-3698-42DF-948A-F2C3A578E6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703" y="4356744"/>
            <a:ext cx="1746925" cy="2430755"/>
          </a:xfrm>
          <a:prstGeom prst="rect">
            <a:avLst/>
          </a:prstGeom>
        </p:spPr>
      </p:pic>
      <p:sp>
        <p:nvSpPr>
          <p:cNvPr id="10" name="Rectangle 9">
            <a:extLst>
              <a:ext uri="{FF2B5EF4-FFF2-40B4-BE49-F238E27FC236}">
                <a16:creationId xmlns:a16="http://schemas.microsoft.com/office/drawing/2014/main" id="{0B994B15-AB08-4EE1-B6F2-848D14B90F1C}"/>
              </a:ext>
            </a:extLst>
          </p:cNvPr>
          <p:cNvSpPr/>
          <p:nvPr/>
        </p:nvSpPr>
        <p:spPr>
          <a:xfrm>
            <a:off x="4226722" y="1028734"/>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Create a CDS Security Role</a:t>
            </a:r>
          </a:p>
        </p:txBody>
      </p:sp>
      <p:sp>
        <p:nvSpPr>
          <p:cNvPr id="11" name="Content Placeholder 1">
            <a:extLst>
              <a:ext uri="{FF2B5EF4-FFF2-40B4-BE49-F238E27FC236}">
                <a16:creationId xmlns:a16="http://schemas.microsoft.com/office/drawing/2014/main" id="{7E20D75A-1979-4BE9-8F3E-A87919329DF1}"/>
              </a:ext>
            </a:extLst>
          </p:cNvPr>
          <p:cNvSpPr txBox="1">
            <a:spLocks/>
          </p:cNvSpPr>
          <p:nvPr/>
        </p:nvSpPr>
        <p:spPr>
          <a:xfrm>
            <a:off x="3983763" y="1700809"/>
            <a:ext cx="3688967" cy="3287054"/>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400" spc="-95">
                <a:solidFill>
                  <a:srgbClr val="292929"/>
                </a:solidFill>
                <a:latin typeface="Segoe UI Light"/>
              </a:rPr>
              <a:t>Needs base permissions, currently Environment Maker or similar</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Needs permissions to anything your flow will do</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Minimal permissions are best</a:t>
            </a:r>
          </a:p>
        </p:txBody>
      </p:sp>
      <p:sp>
        <p:nvSpPr>
          <p:cNvPr id="12" name="Rectangle 11">
            <a:extLst>
              <a:ext uri="{FF2B5EF4-FFF2-40B4-BE49-F238E27FC236}">
                <a16:creationId xmlns:a16="http://schemas.microsoft.com/office/drawing/2014/main" id="{6BE66EBF-D438-4741-B889-3C2E89D69A89}"/>
              </a:ext>
            </a:extLst>
          </p:cNvPr>
          <p:cNvSpPr/>
          <p:nvPr/>
        </p:nvSpPr>
        <p:spPr>
          <a:xfrm>
            <a:off x="8299729" y="1028733"/>
            <a:ext cx="3354513" cy="49315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r>
              <a:rPr lang="en-US" sz="1800">
                <a:solidFill>
                  <a:srgbClr val="FFFFFF"/>
                </a:solidFill>
                <a:latin typeface="Segoe UI Light"/>
              </a:rPr>
              <a:t>Create a CDS App User</a:t>
            </a:r>
          </a:p>
        </p:txBody>
      </p:sp>
      <p:sp>
        <p:nvSpPr>
          <p:cNvPr id="13" name="Content Placeholder 1">
            <a:extLst>
              <a:ext uri="{FF2B5EF4-FFF2-40B4-BE49-F238E27FC236}">
                <a16:creationId xmlns:a16="http://schemas.microsoft.com/office/drawing/2014/main" id="{C2C2EED4-9901-43B2-B720-B53AE697D350}"/>
              </a:ext>
            </a:extLst>
          </p:cNvPr>
          <p:cNvSpPr txBox="1">
            <a:spLocks/>
          </p:cNvSpPr>
          <p:nvPr/>
        </p:nvSpPr>
        <p:spPr>
          <a:xfrm>
            <a:off x="8056771" y="1724541"/>
            <a:ext cx="3840427" cy="3434786"/>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solidFill>
                  <a:schemeClr val="tx1"/>
                </a:soli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0" baseline="0">
                <a:solidFill>
                  <a:schemeClr val="tx1"/>
                </a:soli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1"/>
                </a:soli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0" baseline="0">
                <a:solidFill>
                  <a:schemeClr val="tx2"/>
                </a:soli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3791" indent="-613791" defTabSz="1219070">
              <a:buClr>
                <a:srgbClr val="292929"/>
              </a:buClr>
            </a:pPr>
            <a:r>
              <a:rPr lang="en-US" sz="2400" spc="-95">
                <a:solidFill>
                  <a:srgbClr val="292929"/>
                </a:solidFill>
                <a:latin typeface="Segoe UI Light"/>
              </a:rPr>
              <a:t>In the Classic web app</a:t>
            </a:r>
          </a:p>
          <a:p>
            <a:pPr marL="613791" indent="-613791" defTabSz="1219070">
              <a:buClr>
                <a:srgbClr val="292929"/>
              </a:buClr>
            </a:pP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Settings - &gt;Users</a:t>
            </a:r>
          </a:p>
          <a:p>
            <a:pPr marL="613791" indent="-613791" defTabSz="1219070">
              <a:buClr>
                <a:srgbClr val="292929"/>
              </a:buClr>
            </a:pPr>
            <a:r>
              <a:rPr lang="en-US" sz="2400" spc="-95">
                <a:solidFill>
                  <a:srgbClr val="292929"/>
                </a:solidFill>
                <a:latin typeface="Segoe UI Light"/>
              </a:rPr>
              <a:t>Set view to App User</a:t>
            </a:r>
          </a:p>
          <a:p>
            <a:pPr marL="613791" indent="-613791" defTabSz="1219070">
              <a:buClr>
                <a:srgbClr val="292929"/>
              </a:buClr>
            </a:pPr>
            <a:r>
              <a:rPr lang="en-US" sz="2400" spc="-95">
                <a:solidFill>
                  <a:srgbClr val="292929"/>
                </a:solidFill>
                <a:latin typeface="Segoe UI Light"/>
              </a:rPr>
              <a:t>Set form to App User</a:t>
            </a:r>
          </a:p>
          <a:p>
            <a:pPr marL="613791" indent="-613791" defTabSz="1219070">
              <a:buClr>
                <a:srgbClr val="292929"/>
              </a:buClr>
            </a:pPr>
            <a:r>
              <a:rPr lang="en-US" sz="2400" spc="-95">
                <a:solidFill>
                  <a:srgbClr val="292929"/>
                </a:solidFill>
                <a:latin typeface="Segoe UI Light"/>
              </a:rPr>
              <a:t>Use Azure AD App Info</a:t>
            </a:r>
            <a:br>
              <a:rPr lang="en-US" sz="2400" spc="-95">
                <a:solidFill>
                  <a:srgbClr val="292929"/>
                </a:solidFill>
                <a:latin typeface="Segoe UI Light"/>
              </a:rPr>
            </a:br>
            <a:endParaRPr lang="en-US" sz="2400" spc="-95">
              <a:solidFill>
                <a:srgbClr val="292929"/>
              </a:solidFill>
              <a:latin typeface="Segoe UI Light"/>
            </a:endParaRPr>
          </a:p>
          <a:p>
            <a:pPr marL="613791" indent="-613791" defTabSz="1219070">
              <a:buClr>
                <a:srgbClr val="292929"/>
              </a:buClr>
            </a:pPr>
            <a:r>
              <a:rPr lang="en-US" sz="2400" spc="-95">
                <a:solidFill>
                  <a:srgbClr val="292929"/>
                </a:solidFill>
                <a:latin typeface="Segoe UI Light"/>
              </a:rPr>
              <a:t>Assign security role after creation</a:t>
            </a:r>
          </a:p>
        </p:txBody>
      </p:sp>
    </p:spTree>
    <p:extLst>
      <p:ext uri="{BB962C8B-B14F-4D97-AF65-F5344CB8AC3E}">
        <p14:creationId xmlns:p14="http://schemas.microsoft.com/office/powerpoint/2010/main" val="628177297"/>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341121"/>
            <a:ext cx="11582400" cy="2699906"/>
          </a:xfrm>
        </p:spPr>
        <p:txBody>
          <a:bodyPr/>
          <a:lstStyle/>
          <a:p>
            <a:pPr>
              <a:buClr>
                <a:schemeClr val="tx1"/>
              </a:buClr>
            </a:pPr>
            <a:r>
              <a:rPr lang="en-GB"/>
              <a:t>Work with makers early to prepare for how apps and flows will be deployed</a:t>
            </a:r>
            <a:br>
              <a:rPr lang="en-GB"/>
            </a:br>
            <a:endParaRPr lang="en-GB"/>
          </a:p>
          <a:p>
            <a:pPr>
              <a:buClr>
                <a:schemeClr val="tx1"/>
              </a:buClr>
            </a:pPr>
            <a:r>
              <a:rPr lang="en-GB"/>
              <a:t>Using Solutions to deploy offers the best application lifecycle management experience</a:t>
            </a:r>
          </a:p>
        </p:txBody>
      </p:sp>
      <p:sp>
        <p:nvSpPr>
          <p:cNvPr id="5" name="Title 4"/>
          <p:cNvSpPr>
            <a:spLocks noGrp="1"/>
          </p:cNvSpPr>
          <p:nvPr>
            <p:ph type="title"/>
          </p:nvPr>
        </p:nvSpPr>
        <p:spPr/>
        <p:txBody>
          <a:bodyPr/>
          <a:lstStyle/>
          <a:p>
            <a:r>
              <a:rPr lang="en-US" sz="5333"/>
              <a:t>Module Review</a:t>
            </a:r>
          </a:p>
        </p:txBody>
      </p:sp>
      <p:sp>
        <p:nvSpPr>
          <p:cNvPr id="2" name="Slide Number Placeholder 1"/>
          <p:cNvSpPr>
            <a:spLocks noGrp="1"/>
          </p:cNvSpPr>
          <p:nvPr>
            <p:ph type="sldNum" sz="quarter" idx="4"/>
          </p:nvPr>
        </p:nvSpPr>
        <p:spPr/>
        <p:txBody>
          <a:bodyPr/>
          <a:lstStyle/>
          <a:p>
            <a:pPr defTabSz="1219170"/>
            <a:fld id="{F777EB7E-3C84-4DC8-BC65-B9675A7009BB}" type="slidenum">
              <a:rPr lang="en-US">
                <a:solidFill>
                  <a:srgbClr val="292929">
                    <a:tint val="75000"/>
                  </a:srgbClr>
                </a:solidFill>
                <a:latin typeface="Segoe UI Light"/>
              </a:rPr>
              <a:pPr defTabSz="1219170"/>
              <a:t>57</a:t>
            </a:fld>
            <a:endParaRPr lang="en-US">
              <a:solidFill>
                <a:srgbClr val="292929">
                  <a:tint val="75000"/>
                </a:srgbClr>
              </a:solidFill>
              <a:latin typeface="Segoe UI Light"/>
            </a:endParaRPr>
          </a:p>
        </p:txBody>
      </p:sp>
    </p:spTree>
    <p:extLst>
      <p:ext uri="{BB962C8B-B14F-4D97-AF65-F5344CB8AC3E}">
        <p14:creationId xmlns:p14="http://schemas.microsoft.com/office/powerpoint/2010/main" val="2833674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Documentation</a:t>
            </a:r>
          </a:p>
        </p:txBody>
      </p:sp>
      <p:sp>
        <p:nvSpPr>
          <p:cNvPr id="5" name="Text Placeholder 4"/>
          <p:cNvSpPr>
            <a:spLocks noGrp="1"/>
          </p:cNvSpPr>
          <p:nvPr>
            <p:ph type="body" sz="quarter" idx="10"/>
          </p:nvPr>
        </p:nvSpPr>
        <p:spPr>
          <a:xfrm>
            <a:off x="586390" y="1434370"/>
            <a:ext cx="11018520" cy="5114962"/>
          </a:xfrm>
        </p:spPr>
        <p:txBody>
          <a:bodyPr>
            <a:normAutofit fontScale="70000" lnSpcReduction="20000"/>
          </a:bodyPr>
          <a:lstStyle/>
          <a:p>
            <a:r>
              <a:rPr lang="en-US"/>
              <a:t>Solution Checker Documentation:</a:t>
            </a:r>
          </a:p>
          <a:p>
            <a:r>
              <a:rPr lang="en-US">
                <a:latin typeface="Segoe UI Semilight"/>
                <a:cs typeface="Segoe UI Semilight"/>
                <a:hlinkClick r:id="rId3"/>
              </a:rPr>
              <a:t>https://docs.microsoft.com/en-us/powerapps/maker/common-data-service/use-powerapps-checker</a:t>
            </a:r>
            <a:endParaRPr lang="en-US">
              <a:latin typeface="Segoe UI Semilight"/>
              <a:cs typeface="Segoe UI Semilight"/>
            </a:endParaRPr>
          </a:p>
          <a:p>
            <a:endParaRPr lang="en-US">
              <a:latin typeface="Segoe UI Semilight"/>
              <a:cs typeface="Segoe UI Semilight"/>
            </a:endParaRPr>
          </a:p>
          <a:p>
            <a:r>
              <a:rPr lang="en-US">
                <a:latin typeface="Segoe UI Semilight"/>
                <a:cs typeface="Segoe UI Semilight"/>
              </a:rPr>
              <a:t>PowerApps Blog:</a:t>
            </a:r>
          </a:p>
          <a:p>
            <a:r>
              <a:rPr lang="en-US">
                <a:latin typeface="Segoe UI Semilight"/>
                <a:cs typeface="Segoe UI Semilight"/>
                <a:hlinkClick r:id="rId4"/>
              </a:rPr>
              <a:t>https://powerapps.microsoft.com/blog/</a:t>
            </a:r>
            <a:r>
              <a:rPr lang="en-US">
                <a:latin typeface="Segoe UI Semilight"/>
                <a:cs typeface="Segoe UI Semilight"/>
              </a:rPr>
              <a:t> </a:t>
            </a:r>
          </a:p>
          <a:p>
            <a:endParaRPr lang="en-US">
              <a:latin typeface="Segoe UI Semilight"/>
              <a:cs typeface="Segoe UI Semilight"/>
            </a:endParaRPr>
          </a:p>
          <a:p>
            <a:r>
              <a:rPr lang="en-US"/>
              <a:t>Working with Solutions in PowerApps</a:t>
            </a:r>
          </a:p>
          <a:p>
            <a:r>
              <a:rPr lang="en-US">
                <a:hlinkClick r:id="rId5"/>
              </a:rPr>
              <a:t>https://docs.microsoft.com/en-us/powerapps/maker/common-data-service/solutions-overview</a:t>
            </a:r>
            <a:r>
              <a:rPr lang="en-US"/>
              <a:t> </a:t>
            </a:r>
          </a:p>
          <a:p>
            <a:endParaRPr lang="en-US"/>
          </a:p>
          <a:p>
            <a:r>
              <a:rPr lang="en-US"/>
              <a:t>Introduction to Solutions</a:t>
            </a:r>
          </a:p>
          <a:p>
            <a:r>
              <a:rPr lang="en-US">
                <a:hlinkClick r:id="rId6"/>
              </a:rPr>
              <a:t>https://docs.microsoft.com/en-us/dynamics365/customer-engagement/developer/introduction-solutions</a:t>
            </a:r>
            <a:r>
              <a:rPr lang="en-US"/>
              <a:t> </a:t>
            </a:r>
          </a:p>
          <a:p>
            <a:endParaRPr lang="en-US"/>
          </a:p>
          <a:p>
            <a:r>
              <a:rPr lang="en-US"/>
              <a:t>Solution Lifecycle Management Whitepaper (Phil Hand)</a:t>
            </a:r>
          </a:p>
          <a:p>
            <a:r>
              <a:rPr lang="en-US">
                <a:hlinkClick r:id="rId7"/>
              </a:rPr>
              <a:t>https://www.microsoft.com/en-us/download/details.aspx?id=57777</a:t>
            </a:r>
            <a:r>
              <a:rPr lang="en-US"/>
              <a:t> </a:t>
            </a:r>
          </a:p>
          <a:p>
            <a:endParaRPr lang="en-US">
              <a:latin typeface="Segoe UI Semilight"/>
              <a:cs typeface="Segoe UI Semilight"/>
            </a:endParaRPr>
          </a:p>
          <a:p>
            <a:endParaRPr lang="en-US"/>
          </a:p>
          <a:p>
            <a:pPr lvl="1"/>
            <a:endParaRPr lang="en-US"/>
          </a:p>
        </p:txBody>
      </p:sp>
    </p:spTree>
    <p:extLst>
      <p:ext uri="{BB962C8B-B14F-4D97-AF65-F5344CB8AC3E}">
        <p14:creationId xmlns:p14="http://schemas.microsoft.com/office/powerpoint/2010/main" val="172286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Session Resources: Tools</a:t>
            </a:r>
          </a:p>
        </p:txBody>
      </p:sp>
      <p:sp>
        <p:nvSpPr>
          <p:cNvPr id="5" name="Text Placeholder 4"/>
          <p:cNvSpPr>
            <a:spLocks noGrp="1"/>
          </p:cNvSpPr>
          <p:nvPr>
            <p:ph type="body" sz="quarter" idx="10"/>
          </p:nvPr>
        </p:nvSpPr>
        <p:spPr>
          <a:xfrm>
            <a:off x="586390" y="1434370"/>
            <a:ext cx="11018520" cy="5114962"/>
          </a:xfrm>
        </p:spPr>
        <p:txBody>
          <a:bodyPr>
            <a:normAutofit fontScale="92500" lnSpcReduction="20000"/>
          </a:bodyPr>
          <a:lstStyle/>
          <a:p>
            <a:r>
              <a:rPr lang="en-US" err="1"/>
              <a:t>CoreTools</a:t>
            </a:r>
            <a:r>
              <a:rPr lang="en-US"/>
              <a:t> (including Solution Packager) of SDK:</a:t>
            </a:r>
          </a:p>
          <a:p>
            <a:r>
              <a:rPr lang="en-US">
                <a:hlinkClick r:id="rId3"/>
              </a:rPr>
              <a:t>https://www.nuget.org/packages/Microsoft.CrmSdk.CoreTools</a:t>
            </a:r>
            <a:endParaRPr lang="en-US"/>
          </a:p>
          <a:p>
            <a:endParaRPr lang="en-US"/>
          </a:p>
          <a:p>
            <a:r>
              <a:rPr lang="en-US" err="1"/>
              <a:t>Powershell</a:t>
            </a:r>
            <a:r>
              <a:rPr lang="en-US"/>
              <a:t> modules of the SDK:</a:t>
            </a:r>
          </a:p>
          <a:p>
            <a:r>
              <a:rPr lang="en-US">
                <a:hlinkClick r:id="rId4"/>
              </a:rPr>
              <a:t>https://docs.microsoft.com/en-us/powershell/dynamics365/customer-engagement/overview?view=dynamics365ce-ps</a:t>
            </a:r>
            <a:endParaRPr lang="en-US"/>
          </a:p>
          <a:p>
            <a:endParaRPr lang="en-US"/>
          </a:p>
          <a:p>
            <a:r>
              <a:rPr lang="en-US"/>
              <a:t>Azure DevOps CI/CD tools by MVP Wael Hamze</a:t>
            </a:r>
          </a:p>
          <a:p>
            <a:r>
              <a:rPr lang="en-US" u="sng">
                <a:hlinkClick r:id="rId5"/>
              </a:rPr>
              <a:t>https://marketplace.visualstudio.com/items?itemName=WaelHamze.xrm-ci-framework-build-tasks</a:t>
            </a:r>
            <a:endParaRPr lang="en-US"/>
          </a:p>
          <a:p>
            <a:endParaRPr lang="en-US"/>
          </a:p>
          <a:p>
            <a:r>
              <a:rPr lang="en-US" err="1"/>
              <a:t>Microsoft.Xrm.Data.Powershell</a:t>
            </a:r>
            <a:r>
              <a:rPr lang="en-US"/>
              <a:t> modules</a:t>
            </a:r>
          </a:p>
          <a:p>
            <a:r>
              <a:rPr lang="en-US" u="sng">
                <a:hlinkClick r:id="rId6"/>
              </a:rPr>
              <a:t>https://github.com/seanmcne/Microsoft.Xrm.Data.PowerShell</a:t>
            </a:r>
            <a:endParaRPr lang="en-US"/>
          </a:p>
          <a:p>
            <a:pPr lvl="1"/>
            <a:endParaRPr lang="en-US"/>
          </a:p>
        </p:txBody>
      </p:sp>
    </p:spTree>
    <p:extLst>
      <p:ext uri="{BB962C8B-B14F-4D97-AF65-F5344CB8AC3E}">
        <p14:creationId xmlns:p14="http://schemas.microsoft.com/office/powerpoint/2010/main" val="32053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6FC753-AA50-4265-9CBA-DE5E57B412D8}"/>
              </a:ext>
            </a:extLst>
          </p:cNvPr>
          <p:cNvSpPr>
            <a:spLocks noGrp="1"/>
          </p:cNvSpPr>
          <p:nvPr>
            <p:ph type="title"/>
          </p:nvPr>
        </p:nvSpPr>
        <p:spPr>
          <a:xfrm>
            <a:off x="966952" y="1204108"/>
            <a:ext cx="2669406" cy="1781175"/>
          </a:xfrm>
        </p:spPr>
        <p:txBody>
          <a:bodyPr>
            <a:normAutofit/>
          </a:bodyPr>
          <a:lstStyle/>
          <a:p>
            <a:r>
              <a:rPr lang="en-US" sz="3200">
                <a:solidFill>
                  <a:srgbClr val="FFFFFF"/>
                </a:solidFill>
              </a:rPr>
              <a:t>Fundamentals: Solutions</a:t>
            </a:r>
          </a:p>
        </p:txBody>
      </p:sp>
      <p:graphicFrame>
        <p:nvGraphicFramePr>
          <p:cNvPr id="31" name="Content Placeholder 2">
            <a:extLst>
              <a:ext uri="{FF2B5EF4-FFF2-40B4-BE49-F238E27FC236}">
                <a16:creationId xmlns:a16="http://schemas.microsoft.com/office/drawing/2014/main" id="{70D56DDF-5DB3-4D1E-A54F-61B39DA853DE}"/>
              </a:ext>
            </a:extLst>
          </p:cNvPr>
          <p:cNvGraphicFramePr>
            <a:graphicFrameLocks noGrp="1"/>
          </p:cNvGraphicFramePr>
          <p:nvPr>
            <p:ph idx="1"/>
          </p:nvPr>
        </p:nvGraphicFramePr>
        <p:xfrm>
          <a:off x="717423" y="3152814"/>
          <a:ext cx="5836354" cy="38001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8" name="Group 57">
            <a:extLst>
              <a:ext uri="{FF2B5EF4-FFF2-40B4-BE49-F238E27FC236}">
                <a16:creationId xmlns:a16="http://schemas.microsoft.com/office/drawing/2014/main" id="{BA186360-5C14-4951-AD42-026468836F5E}"/>
              </a:ext>
            </a:extLst>
          </p:cNvPr>
          <p:cNvGrpSpPr/>
          <p:nvPr/>
        </p:nvGrpSpPr>
        <p:grpSpPr>
          <a:xfrm>
            <a:off x="7315200" y="952500"/>
            <a:ext cx="4312355" cy="5166078"/>
            <a:chOff x="3471169" y="28728"/>
            <a:chExt cx="4808704" cy="4836235"/>
          </a:xfrm>
        </p:grpSpPr>
        <p:grpSp>
          <p:nvGrpSpPr>
            <p:cNvPr id="59" name="Group 58">
              <a:extLst>
                <a:ext uri="{FF2B5EF4-FFF2-40B4-BE49-F238E27FC236}">
                  <a16:creationId xmlns:a16="http://schemas.microsoft.com/office/drawing/2014/main" id="{E6C63A33-1196-4A02-94AB-F180C847E87B}"/>
                </a:ext>
              </a:extLst>
            </p:cNvPr>
            <p:cNvGrpSpPr/>
            <p:nvPr/>
          </p:nvGrpSpPr>
          <p:grpSpPr>
            <a:xfrm>
              <a:off x="3471169" y="104292"/>
              <a:ext cx="4808704" cy="4760671"/>
              <a:chOff x="992" y="194138"/>
              <a:chExt cx="3869531" cy="2321718"/>
            </a:xfrm>
            <a:solidFill>
              <a:schemeClr val="accent1">
                <a:lumMod val="60000"/>
                <a:lumOff val="40000"/>
              </a:schemeClr>
            </a:solidFill>
          </p:grpSpPr>
          <p:sp>
            <p:nvSpPr>
              <p:cNvPr id="82" name="Rectangle 81">
                <a:extLst>
                  <a:ext uri="{FF2B5EF4-FFF2-40B4-BE49-F238E27FC236}">
                    <a16:creationId xmlns:a16="http://schemas.microsoft.com/office/drawing/2014/main" id="{72593312-1B6A-4454-B0B5-65530A5EBA8D}"/>
                  </a:ext>
                </a:extLst>
              </p:cNvPr>
              <p:cNvSpPr/>
              <p:nvPr/>
            </p:nvSpPr>
            <p:spPr>
              <a:xfrm>
                <a:off x="992" y="194138"/>
                <a:ext cx="3869531" cy="2321718"/>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3" name="TextBox 82">
                <a:extLst>
                  <a:ext uri="{FF2B5EF4-FFF2-40B4-BE49-F238E27FC236}">
                    <a16:creationId xmlns:a16="http://schemas.microsoft.com/office/drawing/2014/main" id="{1464C62D-63BC-4B51-A88D-015278165561}"/>
                  </a:ext>
                </a:extLst>
              </p:cNvPr>
              <p:cNvSpPr txBox="1"/>
              <p:nvPr/>
            </p:nvSpPr>
            <p:spPr>
              <a:xfrm>
                <a:off x="992" y="194138"/>
                <a:ext cx="3869531" cy="2321718"/>
              </a:xfrm>
              <a:prstGeom prst="rect">
                <a:avLst/>
              </a:prstGeom>
              <a:solidFill>
                <a:srgbClr val="404040"/>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Solution</a:t>
                </a:r>
              </a:p>
            </p:txBody>
          </p:sp>
        </p:grpSp>
        <p:grpSp>
          <p:nvGrpSpPr>
            <p:cNvPr id="60" name="Group 59">
              <a:extLst>
                <a:ext uri="{FF2B5EF4-FFF2-40B4-BE49-F238E27FC236}">
                  <a16:creationId xmlns:a16="http://schemas.microsoft.com/office/drawing/2014/main" id="{01EDEB06-C1DE-4B1C-BFEB-7E14CCB02722}"/>
                </a:ext>
              </a:extLst>
            </p:cNvPr>
            <p:cNvGrpSpPr/>
            <p:nvPr/>
          </p:nvGrpSpPr>
          <p:grpSpPr>
            <a:xfrm>
              <a:off x="3770718" y="920610"/>
              <a:ext cx="2078856" cy="1836000"/>
              <a:chOff x="992" y="194138"/>
              <a:chExt cx="3869531" cy="2382653"/>
            </a:xfrm>
          </p:grpSpPr>
          <p:sp>
            <p:nvSpPr>
              <p:cNvPr id="80" name="Rectangle 79">
                <a:extLst>
                  <a:ext uri="{FF2B5EF4-FFF2-40B4-BE49-F238E27FC236}">
                    <a16:creationId xmlns:a16="http://schemas.microsoft.com/office/drawing/2014/main" id="{25E3A7A4-C29F-41C6-9720-2134E2308305}"/>
                  </a:ext>
                </a:extLst>
              </p:cNvPr>
              <p:cNvSpPr/>
              <p:nvPr/>
            </p:nvSpPr>
            <p:spPr>
              <a:xfrm>
                <a:off x="992"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TextBox 80">
                <a:extLst>
                  <a:ext uri="{FF2B5EF4-FFF2-40B4-BE49-F238E27FC236}">
                    <a16:creationId xmlns:a16="http://schemas.microsoft.com/office/drawing/2014/main" id="{BEBF59BB-02DA-46B0-BA80-C6C77EF378FE}"/>
                  </a:ext>
                </a:extLst>
              </p:cNvPr>
              <p:cNvSpPr txBox="1"/>
              <p:nvPr/>
            </p:nvSpPr>
            <p:spPr>
              <a:xfrm>
                <a:off x="992" y="194138"/>
                <a:ext cx="3869531" cy="2382653"/>
              </a:xfrm>
              <a:prstGeom prst="rect">
                <a:avLst/>
              </a:prstGeom>
              <a:solidFill>
                <a:srgbClr val="ED7D31"/>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US"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Model</a:t>
                </a:r>
                <a:endParaRPr kumimoji="0" lang="en-US" sz="1373" b="0" i="0" u="none" strike="noStrike" kern="1200" cap="none" spc="0" normalizeH="0" baseline="0" noProof="0">
                  <a:ln>
                    <a:noFill/>
                  </a:ln>
                  <a:solidFill>
                    <a:prstClr val="white"/>
                  </a:solidFill>
                  <a:effectLst/>
                  <a:uLnTx/>
                  <a:uFillTx/>
                  <a:latin typeface="Segoe UI"/>
                  <a:ea typeface="+mn-ea"/>
                  <a:cs typeface="+mn-cs"/>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Entities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Attributes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Forms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Views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Charts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Relationships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Global Option Sets</a:t>
                </a:r>
              </a:p>
            </p:txBody>
          </p:sp>
        </p:grpSp>
        <p:grpSp>
          <p:nvGrpSpPr>
            <p:cNvPr id="61" name="Group 60">
              <a:extLst>
                <a:ext uri="{FF2B5EF4-FFF2-40B4-BE49-F238E27FC236}">
                  <a16:creationId xmlns:a16="http://schemas.microsoft.com/office/drawing/2014/main" id="{E9B5AC37-4527-4EE1-B1B4-23C17BCACEF4}"/>
                </a:ext>
              </a:extLst>
            </p:cNvPr>
            <p:cNvGrpSpPr/>
            <p:nvPr/>
          </p:nvGrpSpPr>
          <p:grpSpPr>
            <a:xfrm>
              <a:off x="5922577" y="920610"/>
              <a:ext cx="2078856" cy="1836000"/>
              <a:chOff x="4257476" y="194138"/>
              <a:chExt cx="3869531" cy="2382653"/>
            </a:xfrm>
          </p:grpSpPr>
          <p:sp>
            <p:nvSpPr>
              <p:cNvPr id="78" name="Rectangle 77">
                <a:extLst>
                  <a:ext uri="{FF2B5EF4-FFF2-40B4-BE49-F238E27FC236}">
                    <a16:creationId xmlns:a16="http://schemas.microsoft.com/office/drawing/2014/main" id="{F328AF9C-CC5A-4580-9DD9-2213740E0B61}"/>
                  </a:ext>
                </a:extLst>
              </p:cNvPr>
              <p:cNvSpPr/>
              <p:nvPr/>
            </p:nvSpPr>
            <p:spPr>
              <a:xfrm>
                <a:off x="4257476" y="194138"/>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9" name="TextBox 78">
                <a:extLst>
                  <a:ext uri="{FF2B5EF4-FFF2-40B4-BE49-F238E27FC236}">
                    <a16:creationId xmlns:a16="http://schemas.microsoft.com/office/drawing/2014/main" id="{E8A36DDA-3F2D-4934-A189-E36BE7DBD87D}"/>
                  </a:ext>
                </a:extLst>
              </p:cNvPr>
              <p:cNvSpPr txBox="1"/>
              <p:nvPr/>
            </p:nvSpPr>
            <p:spPr>
              <a:xfrm>
                <a:off x="4257476" y="194138"/>
                <a:ext cx="3869531" cy="2382653"/>
              </a:xfrm>
              <a:prstGeom prst="rect">
                <a:avLst/>
              </a:prstGeom>
              <a:solidFill>
                <a:srgbClr val="ED7D31"/>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User Interface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Canvas Apps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Web Resources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PCF Controls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Dashboards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Sitemap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Dialogs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62" name="Group 61">
              <a:extLst>
                <a:ext uri="{FF2B5EF4-FFF2-40B4-BE49-F238E27FC236}">
                  <a16:creationId xmlns:a16="http://schemas.microsoft.com/office/drawing/2014/main" id="{4F428E99-F054-43E6-95A3-F6042EF3635C}"/>
                </a:ext>
              </a:extLst>
            </p:cNvPr>
            <p:cNvGrpSpPr/>
            <p:nvPr/>
          </p:nvGrpSpPr>
          <p:grpSpPr>
            <a:xfrm>
              <a:off x="3770718" y="2795794"/>
              <a:ext cx="2078856" cy="1836000"/>
              <a:chOff x="992" y="2902810"/>
              <a:chExt cx="3869531" cy="2382653"/>
            </a:xfrm>
          </p:grpSpPr>
          <p:sp>
            <p:nvSpPr>
              <p:cNvPr id="76" name="Rectangle 75">
                <a:extLst>
                  <a:ext uri="{FF2B5EF4-FFF2-40B4-BE49-F238E27FC236}">
                    <a16:creationId xmlns:a16="http://schemas.microsoft.com/office/drawing/2014/main" id="{FC6A06A8-996C-4791-BEBD-5C73FFA99954}"/>
                  </a:ext>
                </a:extLst>
              </p:cNvPr>
              <p:cNvSpPr/>
              <p:nvPr/>
            </p:nvSpPr>
            <p:spPr>
              <a:xfrm>
                <a:off x="992"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7" name="TextBox 76">
                <a:extLst>
                  <a:ext uri="{FF2B5EF4-FFF2-40B4-BE49-F238E27FC236}">
                    <a16:creationId xmlns:a16="http://schemas.microsoft.com/office/drawing/2014/main" id="{7FB8379F-23C0-4CAC-BB3D-E04B986BF2C6}"/>
                  </a:ext>
                </a:extLst>
              </p:cNvPr>
              <p:cNvSpPr txBox="1"/>
              <p:nvPr/>
            </p:nvSpPr>
            <p:spPr>
              <a:xfrm>
                <a:off x="992" y="2902810"/>
                <a:ext cx="3869531" cy="2382653"/>
              </a:xfrm>
              <a:prstGeom prst="rect">
                <a:avLst/>
              </a:prstGeom>
              <a:solidFill>
                <a:srgbClr val="ED7D31"/>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Process/Code</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Assemblies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Custom Activities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Plug-ins </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Workflow Definitions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Flows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Workflow</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Process</a:t>
                </a:r>
              </a:p>
              <a:p>
                <a:pPr marL="211788" marR="0" lvl="2"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Rules</a:t>
                </a:r>
              </a:p>
            </p:txBody>
          </p:sp>
        </p:grpSp>
        <p:grpSp>
          <p:nvGrpSpPr>
            <p:cNvPr id="63" name="Group 62">
              <a:extLst>
                <a:ext uri="{FF2B5EF4-FFF2-40B4-BE49-F238E27FC236}">
                  <a16:creationId xmlns:a16="http://schemas.microsoft.com/office/drawing/2014/main" id="{184F667E-DC7D-4E46-B938-D77744FDBBE1}"/>
                </a:ext>
              </a:extLst>
            </p:cNvPr>
            <p:cNvGrpSpPr/>
            <p:nvPr/>
          </p:nvGrpSpPr>
          <p:grpSpPr>
            <a:xfrm>
              <a:off x="5922577" y="2795794"/>
              <a:ext cx="2078856" cy="1836000"/>
              <a:chOff x="4257476" y="2902810"/>
              <a:chExt cx="3869531" cy="2382653"/>
            </a:xfrm>
          </p:grpSpPr>
          <p:sp>
            <p:nvSpPr>
              <p:cNvPr id="74" name="Rectangle 73">
                <a:extLst>
                  <a:ext uri="{FF2B5EF4-FFF2-40B4-BE49-F238E27FC236}">
                    <a16:creationId xmlns:a16="http://schemas.microsoft.com/office/drawing/2014/main" id="{952AA3D2-67D2-4C59-824A-5FD97A499171}"/>
                  </a:ext>
                </a:extLst>
              </p:cNvPr>
              <p:cNvSpPr/>
              <p:nvPr/>
            </p:nvSpPr>
            <p:spPr>
              <a:xfrm>
                <a:off x="4257476" y="2902810"/>
                <a:ext cx="3869531" cy="2321718"/>
              </a:xfrm>
              <a:prstGeom prst="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5" name="TextBox 74">
                <a:extLst>
                  <a:ext uri="{FF2B5EF4-FFF2-40B4-BE49-F238E27FC236}">
                    <a16:creationId xmlns:a16="http://schemas.microsoft.com/office/drawing/2014/main" id="{BD0A0162-42B6-47BA-8C7B-8069C75D667D}"/>
                  </a:ext>
                </a:extLst>
              </p:cNvPr>
              <p:cNvSpPr txBox="1"/>
              <p:nvPr/>
            </p:nvSpPr>
            <p:spPr>
              <a:xfrm>
                <a:off x="4257476" y="2902810"/>
                <a:ext cx="3869531" cy="2382653"/>
              </a:xfrm>
              <a:prstGeom prst="rect">
                <a:avLst/>
              </a:prstGeom>
              <a:solidFill>
                <a:srgbClr val="ED7D31"/>
              </a:solidFill>
            </p:spPr>
            <p:style>
              <a:lnRef idx="0">
                <a:scrgbClr r="0" g="0" b="0"/>
              </a:lnRef>
              <a:fillRef idx="0">
                <a:scrgbClr r="0" g="0" b="0"/>
              </a:fillRef>
              <a:effectRef idx="0">
                <a:scrgbClr r="0" g="0" b="0"/>
              </a:effectRef>
              <a:fontRef idx="minor">
                <a:schemeClr val="lt1"/>
              </a:fontRef>
            </p:style>
            <p:txBody>
              <a:bodyPr spcFirstLastPara="0" vert="horz" wrap="square" lIns="176484" tIns="105890" rIns="105890" bIns="105890" numCol="1" spcCol="1270" anchor="t" anchorCtr="0">
                <a:noAutofit/>
              </a:bodyPr>
              <a:lstStyle/>
              <a:p>
                <a:pPr marL="0" marR="0" lvl="0" indent="0" algn="l" defTabSz="784498" rtl="0" eaLnBrk="1" fontAlgn="auto" latinLnBrk="0" hangingPunct="1">
                  <a:lnSpc>
                    <a:spcPct val="150000"/>
                  </a:lnSpc>
                  <a:spcBef>
                    <a:spcPts val="981"/>
                  </a:spcBef>
                  <a:spcAft>
                    <a:spcPct val="35000"/>
                  </a:spcAft>
                  <a:buClrTx/>
                  <a:buSzTx/>
                  <a:buFontTx/>
                  <a:buNone/>
                  <a:tabLst/>
                  <a:defRPr/>
                </a:pPr>
                <a:r>
                  <a:rPr kumimoji="0" lang="en-GB" sz="1373"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Other</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Reports</a:t>
                </a:r>
                <a:endParaRPr kumimoji="0" lang="en-GB"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Templates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Roles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FLS Profiles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System Settings (transport only)</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Virtual Entities</a:t>
                </a:r>
              </a:p>
              <a:p>
                <a:pPr marL="0" marR="0" lvl="1" indent="0" algn="l" defTabSz="610165" rtl="0" eaLnBrk="1" fontAlgn="auto" latinLnBrk="0" hangingPunct="1">
                  <a:lnSpc>
                    <a:spcPct val="90000"/>
                  </a:lnSpc>
                  <a:spcBef>
                    <a:spcPct val="0"/>
                  </a:spcBef>
                  <a:spcAft>
                    <a:spcPct val="15000"/>
                  </a:spcAft>
                  <a:buClrTx/>
                  <a:buSzTx/>
                  <a:buFontTx/>
                  <a:buNone/>
                  <a:tabLst/>
                  <a:defRPr/>
                </a:pPr>
                <a:r>
                  <a:rPr kumimoji="0" lang="en-US" sz="981"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Modules</a:t>
                </a:r>
              </a:p>
            </p:txBody>
          </p:sp>
        </p:grpSp>
        <p:pic>
          <p:nvPicPr>
            <p:cNvPr id="64" name="Picture 63">
              <a:extLst>
                <a:ext uri="{FF2B5EF4-FFF2-40B4-BE49-F238E27FC236}">
                  <a16:creationId xmlns:a16="http://schemas.microsoft.com/office/drawing/2014/main" id="{33EB3000-079B-4F77-9FCF-5A8FAECE4E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2798" y="1041827"/>
              <a:ext cx="338810" cy="350793"/>
            </a:xfrm>
            <a:prstGeom prst="rect">
              <a:avLst/>
            </a:prstGeom>
          </p:spPr>
        </p:pic>
        <p:sp>
          <p:nvSpPr>
            <p:cNvPr id="65" name="Freeform 25">
              <a:extLst>
                <a:ext uri="{FF2B5EF4-FFF2-40B4-BE49-F238E27FC236}">
                  <a16:creationId xmlns:a16="http://schemas.microsoft.com/office/drawing/2014/main" id="{E7E2F4EC-F714-4A0E-AC51-AFBA38D582C0}"/>
                </a:ext>
              </a:extLst>
            </p:cNvPr>
            <p:cNvSpPr>
              <a:spLocks noEditPoints="1"/>
            </p:cNvSpPr>
            <p:nvPr/>
          </p:nvSpPr>
          <p:spPr bwMode="black">
            <a:xfrm>
              <a:off x="7546531" y="2882332"/>
              <a:ext cx="337561" cy="350934"/>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3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6" name="Picture 65">
              <a:extLst>
                <a:ext uri="{FF2B5EF4-FFF2-40B4-BE49-F238E27FC236}">
                  <a16:creationId xmlns:a16="http://schemas.microsoft.com/office/drawing/2014/main" id="{FEFBE276-E7A3-4E3F-BB54-B13FEBF7DE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3516" y="2882332"/>
              <a:ext cx="363602" cy="350793"/>
            </a:xfrm>
            <a:prstGeom prst="rect">
              <a:avLst/>
            </a:prstGeom>
          </p:spPr>
        </p:pic>
        <p:pic>
          <p:nvPicPr>
            <p:cNvPr id="67" name="Picture 5" descr="C:\Users\v-junyo\Dropbox\ZumTeam\Team_Resources\Design inspirations\Metro_Style_Icons\app_64.png">
              <a:extLst>
                <a:ext uri="{FF2B5EF4-FFF2-40B4-BE49-F238E27FC236}">
                  <a16:creationId xmlns:a16="http://schemas.microsoft.com/office/drawing/2014/main" id="{BAF4ED91-41C7-45BC-904D-016EDCDB0416}"/>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flipH="1">
              <a:off x="7546531" y="1041827"/>
              <a:ext cx="337814" cy="350793"/>
            </a:xfrm>
            <a:prstGeom prst="rect">
              <a:avLst/>
            </a:prstGeom>
            <a:noFill/>
            <a:extLst>
              <a:ext uri="{909E8E84-426E-40DD-AFC4-6F175D3DCCD1}">
                <a14:hiddenFill xmlns:a14="http://schemas.microsoft.com/office/drawing/2010/main">
                  <a:solidFill>
                    <a:srgbClr val="FFFFFF"/>
                  </a:solidFill>
                </a14:hiddenFill>
              </a:ext>
            </a:extLst>
          </p:spPr>
        </p:pic>
        <p:sp>
          <p:nvSpPr>
            <p:cNvPr id="68" name="Freeform 24">
              <a:extLst>
                <a:ext uri="{FF2B5EF4-FFF2-40B4-BE49-F238E27FC236}">
                  <a16:creationId xmlns:a16="http://schemas.microsoft.com/office/drawing/2014/main" id="{10742267-2A26-40AB-85C6-D9360CE78405}"/>
                </a:ext>
              </a:extLst>
            </p:cNvPr>
            <p:cNvSpPr>
              <a:spLocks noEditPoints="1"/>
            </p:cNvSpPr>
            <p:nvPr/>
          </p:nvSpPr>
          <p:spPr bwMode="black">
            <a:xfrm>
              <a:off x="7621923" y="28728"/>
              <a:ext cx="549099" cy="705618"/>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FFFFF"/>
            </a:solidFill>
            <a:ln>
              <a:noFill/>
            </a:ln>
          </p:spPr>
          <p:txBody>
            <a:bodyPr vert="horz" wrap="square" lIns="80697" tIns="40349" rIns="80697" bIns="40349"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a:ln>
                  <a:noFill/>
                </a:ln>
                <a:solidFill>
                  <a:prstClr val="black"/>
                </a:solidFill>
                <a:effectLst/>
                <a:uLnTx/>
                <a:uFillTx/>
                <a:latin typeface="Segoe UI" pitchFamily="34" charset="0"/>
                <a:ea typeface="+mn-ea"/>
                <a:cs typeface="+mn-cs"/>
              </a:endParaRPr>
            </a:p>
          </p:txBody>
        </p:sp>
        <p:grpSp>
          <p:nvGrpSpPr>
            <p:cNvPr id="69" name="Group 68">
              <a:extLst>
                <a:ext uri="{FF2B5EF4-FFF2-40B4-BE49-F238E27FC236}">
                  <a16:creationId xmlns:a16="http://schemas.microsoft.com/office/drawing/2014/main" id="{47CE143F-C5BD-47BC-A789-AB7C9A3DE76B}"/>
                </a:ext>
              </a:extLst>
            </p:cNvPr>
            <p:cNvGrpSpPr/>
            <p:nvPr/>
          </p:nvGrpSpPr>
          <p:grpSpPr>
            <a:xfrm>
              <a:off x="7519030" y="104292"/>
              <a:ext cx="668520" cy="375459"/>
              <a:chOff x="992" y="194138"/>
              <a:chExt cx="3869531" cy="2321718"/>
            </a:xfrm>
            <a:solidFill>
              <a:schemeClr val="accent1">
                <a:lumMod val="60000"/>
                <a:lumOff val="40000"/>
              </a:schemeClr>
            </a:solidFill>
          </p:grpSpPr>
          <p:sp>
            <p:nvSpPr>
              <p:cNvPr id="72" name="Rectangle 71">
                <a:extLst>
                  <a:ext uri="{FF2B5EF4-FFF2-40B4-BE49-F238E27FC236}">
                    <a16:creationId xmlns:a16="http://schemas.microsoft.com/office/drawing/2014/main" id="{751F7EFB-0FFC-44DB-B384-E30932FB7BA4}"/>
                  </a:ext>
                </a:extLst>
              </p:cNvPr>
              <p:cNvSpPr/>
              <p:nvPr/>
            </p:nvSpPr>
            <p:spPr>
              <a:xfrm>
                <a:off x="992" y="194138"/>
                <a:ext cx="3869531" cy="2321718"/>
              </a:xfrm>
              <a:prstGeom prst="rect">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3" name="TextBox 72">
                <a:extLst>
                  <a:ext uri="{FF2B5EF4-FFF2-40B4-BE49-F238E27FC236}">
                    <a16:creationId xmlns:a16="http://schemas.microsoft.com/office/drawing/2014/main" id="{8879F00E-1C54-40CA-90EA-2164586EE2F0}"/>
                  </a:ext>
                </a:extLst>
              </p:cNvPr>
              <p:cNvSpPr txBox="1"/>
              <p:nvPr/>
            </p:nvSpPr>
            <p:spPr>
              <a:xfrm>
                <a:off x="992" y="194138"/>
                <a:ext cx="3869531" cy="2321718"/>
              </a:xfrm>
              <a:prstGeom prst="rect">
                <a:avLst/>
              </a:prstGeom>
              <a:solidFill>
                <a:srgbClr val="404040"/>
              </a:solidFill>
              <a:ln>
                <a:noFill/>
              </a:ln>
            </p:spPr>
            <p:style>
              <a:lnRef idx="0">
                <a:scrgbClr r="0" g="0" b="0"/>
              </a:lnRef>
              <a:fillRef idx="0">
                <a:scrgbClr r="0" g="0" b="0"/>
              </a:fillRef>
              <a:effectRef idx="0">
                <a:scrgbClr r="0" g="0" b="0"/>
              </a:effectRef>
              <a:fontRef idx="minor">
                <a:schemeClr val="lt1"/>
              </a:fontRef>
            </p:style>
            <p:txBody>
              <a:bodyPr spcFirstLastPara="0" vert="horz" wrap="square" lIns="176484" tIns="105890" rIns="176484" bIns="105890" numCol="1" spcCol="1270" anchor="t" anchorCtr="0">
                <a:noAutofit/>
              </a:bodyPr>
              <a:lstStyle/>
              <a:p>
                <a:pPr marL="0" marR="0" lvl="0" indent="0" algn="l" defTabSz="784498" rtl="0" eaLnBrk="1" fontAlgn="auto" latinLnBrk="0" hangingPunct="1">
                  <a:lnSpc>
                    <a:spcPct val="90000"/>
                  </a:lnSpc>
                  <a:spcBef>
                    <a:spcPct val="0"/>
                  </a:spcBef>
                  <a:spcAft>
                    <a:spcPct val="3500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mn-cs"/>
                </a:endParaRPr>
              </a:p>
            </p:txBody>
          </p:sp>
        </p:grpSp>
        <p:sp>
          <p:nvSpPr>
            <p:cNvPr id="70" name="Arrow: Curved Down 69">
              <a:extLst>
                <a:ext uri="{FF2B5EF4-FFF2-40B4-BE49-F238E27FC236}">
                  <a16:creationId xmlns:a16="http://schemas.microsoft.com/office/drawing/2014/main" id="{9D23DE5A-25AA-4BE8-9143-0D22BF97037C}"/>
                </a:ext>
              </a:extLst>
            </p:cNvPr>
            <p:cNvSpPr/>
            <p:nvPr/>
          </p:nvSpPr>
          <p:spPr>
            <a:xfrm>
              <a:off x="7632019" y="236137"/>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Arrow: Curved Down 70">
              <a:extLst>
                <a:ext uri="{FF2B5EF4-FFF2-40B4-BE49-F238E27FC236}">
                  <a16:creationId xmlns:a16="http://schemas.microsoft.com/office/drawing/2014/main" id="{0312E0FC-C7D6-4085-9231-DD7A79F04BE7}"/>
                </a:ext>
              </a:extLst>
            </p:cNvPr>
            <p:cNvSpPr/>
            <p:nvPr/>
          </p:nvSpPr>
          <p:spPr>
            <a:xfrm flipH="1">
              <a:off x="7949238" y="237682"/>
              <a:ext cx="214951" cy="225266"/>
            </a:xfrm>
            <a:prstGeom prst="curvedDownArrow">
              <a:avLst>
                <a:gd name="adj1" fmla="val 25000"/>
                <a:gd name="adj2" fmla="val 43055"/>
                <a:gd name="adj3" fmla="val 18397"/>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731"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648749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Videos</a:t>
            </a:r>
          </a:p>
        </p:txBody>
      </p:sp>
      <p:sp>
        <p:nvSpPr>
          <p:cNvPr id="5" name="Text Placeholder 4"/>
          <p:cNvSpPr>
            <a:spLocks noGrp="1"/>
          </p:cNvSpPr>
          <p:nvPr>
            <p:ph type="body" sz="quarter" idx="10"/>
          </p:nvPr>
        </p:nvSpPr>
        <p:spPr>
          <a:xfrm>
            <a:off x="586390" y="1434370"/>
            <a:ext cx="11018520" cy="5031413"/>
          </a:xfrm>
        </p:spPr>
        <p:txBody>
          <a:bodyPr>
            <a:normAutofit/>
          </a:bodyPr>
          <a:lstStyle/>
          <a:p>
            <a:r>
              <a:rPr lang="en-US" sz="2000"/>
              <a:t>Zero to full source control of a model-driven PowerApp using </a:t>
            </a:r>
            <a:r>
              <a:rPr lang="en-US" sz="2000" err="1"/>
              <a:t>spkl</a:t>
            </a:r>
            <a:r>
              <a:rPr lang="en-US" sz="2000"/>
              <a:t> (Marc Schweigert)</a:t>
            </a:r>
          </a:p>
          <a:p>
            <a:r>
              <a:rPr lang="en-US" sz="2000" u="sng">
                <a:hlinkClick r:id="rId3"/>
              </a:rPr>
              <a:t>https://www.youtube.com/watch?v=Vvl1fYt8To0</a:t>
            </a:r>
            <a:endParaRPr lang="en-US" sz="2000"/>
          </a:p>
          <a:p>
            <a:endParaRPr lang="en-US" sz="2000"/>
          </a:p>
          <a:p>
            <a:r>
              <a:rPr lang="en-US" sz="2000"/>
              <a:t>Productive web resource development for model-driven PowerApps (Marc Schweigert)</a:t>
            </a:r>
          </a:p>
          <a:p>
            <a:r>
              <a:rPr lang="en-US" sz="2000" u="sng">
                <a:hlinkClick r:id="rId3"/>
              </a:rPr>
              <a:t>https://www.youtube.com/watch?v=Vvl1fYt8To0</a:t>
            </a:r>
            <a:endParaRPr lang="en-US" sz="2000"/>
          </a:p>
          <a:p>
            <a:endParaRPr lang="en-US" sz="2000"/>
          </a:p>
          <a:p>
            <a:r>
              <a:rPr lang="en-US" sz="2000"/>
              <a:t>Build and deployment automation of a model-driven PowerApp using VSTS (Marc Schweigert)</a:t>
            </a:r>
          </a:p>
          <a:p>
            <a:r>
              <a:rPr lang="en-US" sz="2000" u="sng">
                <a:hlinkClick r:id="rId4"/>
              </a:rPr>
              <a:t>https://www.youtube.com/watch?v=R18HOh2j40k</a:t>
            </a:r>
            <a:endParaRPr lang="en-US" sz="2000" u="sng"/>
          </a:p>
          <a:p>
            <a:endParaRPr lang="en-US" sz="2000"/>
          </a:p>
        </p:txBody>
      </p:sp>
    </p:spTree>
    <p:extLst>
      <p:ext uri="{BB962C8B-B14F-4D97-AF65-F5344CB8AC3E}">
        <p14:creationId xmlns:p14="http://schemas.microsoft.com/office/powerpoint/2010/main" val="2109404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Software code slide</a:t>
            </a:r>
          </a:p>
        </p:txBody>
      </p:sp>
      <p:sp>
        <p:nvSpPr>
          <p:cNvPr id="5" name="Text Placeholder 4"/>
          <p:cNvSpPr>
            <a:spLocks noGrp="1"/>
          </p:cNvSpPr>
          <p:nvPr>
            <p:ph type="body" sz="quarter" idx="10"/>
          </p:nvPr>
        </p:nvSpPr>
        <p:spPr/>
        <p:txBody>
          <a:bodyPr/>
          <a:lstStyle/>
          <a:p>
            <a:r>
              <a:rPr lang="en-US"/>
              <a:t>This slide layout uses Consolas, a monotype font which is ideal for showing software code. </a:t>
            </a:r>
          </a:p>
        </p:txBody>
      </p:sp>
    </p:spTree>
    <p:extLst>
      <p:ext uri="{BB962C8B-B14F-4D97-AF65-F5344CB8AC3E}">
        <p14:creationId xmlns:p14="http://schemas.microsoft.com/office/powerpoint/2010/main" val="191139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Notes (hidden)</a:t>
            </a:r>
          </a:p>
        </p:txBody>
      </p:sp>
      <p:sp>
        <p:nvSpPr>
          <p:cNvPr id="6" name="Text Placeholder 5"/>
          <p:cNvSpPr>
            <a:spLocks noGrp="1"/>
          </p:cNvSpPr>
          <p:nvPr>
            <p:ph type="body" sz="quarter" idx="12"/>
          </p:nvPr>
        </p:nvSpPr>
        <p:spPr/>
        <p:txBody>
          <a:bodyPr/>
          <a:lstStyle/>
          <a:p>
            <a:r>
              <a:rPr lang="en-US"/>
              <a:t>Some speakers at Microsoft like to use this slide for hidden “notes slides”. </a:t>
            </a:r>
          </a:p>
          <a:p>
            <a:r>
              <a:rPr lang="en-US"/>
              <a:t>Delete it if you don’t want to use it.</a:t>
            </a:r>
          </a:p>
        </p:txBody>
      </p:sp>
      <p:sp>
        <p:nvSpPr>
          <p:cNvPr id="7" name="Text Placeholder 6"/>
          <p:cNvSpPr>
            <a:spLocks noGrp="1"/>
          </p:cNvSpPr>
          <p:nvPr>
            <p:ph type="body" sz="quarter" idx="11"/>
          </p:nvPr>
        </p:nvSpPr>
        <p:spPr/>
        <p:txBody>
          <a:bodyPr/>
          <a:lstStyle/>
          <a:p>
            <a:r>
              <a:rPr lang="en-US"/>
              <a:t>NEXT: &lt;next slide title&gt;</a:t>
            </a:r>
          </a:p>
        </p:txBody>
      </p:sp>
    </p:spTree>
    <p:extLst>
      <p:ext uri="{BB962C8B-B14F-4D97-AF65-F5344CB8AC3E}">
        <p14:creationId xmlns:p14="http://schemas.microsoft.com/office/powerpoint/2010/main" val="244237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 bulleted text</a:t>
            </a:r>
          </a:p>
        </p:txBody>
      </p:sp>
      <p:sp>
        <p:nvSpPr>
          <p:cNvPr id="6" name="Text Placeholder 5"/>
          <p:cNvSpPr>
            <a:spLocks noGrp="1"/>
          </p:cNvSpPr>
          <p:nvPr>
            <p:ph sz="quarter" idx="10"/>
          </p:nvPr>
        </p:nvSpPr>
        <p:spPr/>
        <p:txBody>
          <a:bodyPr/>
          <a:lstStyle/>
          <a:p>
            <a:r>
              <a:rPr lang="en-US"/>
              <a:t>Main topic: Segoe UI, size 28pt</a:t>
            </a:r>
          </a:p>
          <a:p>
            <a:pPr lvl="1"/>
            <a:r>
              <a:rPr lang="en-US"/>
              <a:t>Segoe UI, size 20pt for second level</a:t>
            </a:r>
          </a:p>
          <a:p>
            <a:pPr lvl="2"/>
            <a:r>
              <a:rPr lang="en-US"/>
              <a:t>Segoe UI, size 16pt for third level</a:t>
            </a:r>
          </a:p>
        </p:txBody>
      </p:sp>
    </p:spTree>
    <p:extLst>
      <p:ext uri="{BB962C8B-B14F-4D97-AF65-F5344CB8AC3E}">
        <p14:creationId xmlns:p14="http://schemas.microsoft.com/office/powerpoint/2010/main" val="237190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Example with longer headline text</a:t>
            </a:r>
            <a:br>
              <a:rPr lang="en-US"/>
            </a:br>
            <a:r>
              <a:rPr lang="en-US"/>
              <a:t>wrapping to a second line</a:t>
            </a:r>
          </a:p>
        </p:txBody>
      </p:sp>
      <p:sp>
        <p:nvSpPr>
          <p:cNvPr id="6" name="Text Placeholder 5"/>
          <p:cNvSpPr>
            <a:spLocks noGrp="1"/>
          </p:cNvSpPr>
          <p:nvPr>
            <p:ph type="body" sz="quarter" idx="10"/>
          </p:nvPr>
        </p:nvSpPr>
        <p:spPr>
          <a:xfrm>
            <a:off x="586740" y="2019300"/>
            <a:ext cx="11018520" cy="2308324"/>
          </a:xfrm>
        </p:spPr>
        <p:txBody>
          <a:bodyPr/>
          <a:lstStyle/>
          <a:p>
            <a:r>
              <a:rPr lang="en-US"/>
              <a:t>When the headline text is 2 lines, move this text block </a:t>
            </a:r>
            <a:br>
              <a:rPr lang="en-US"/>
            </a:br>
            <a:r>
              <a:rPr lang="en-US"/>
              <a:t>down to align to the lower blue guide</a:t>
            </a:r>
          </a:p>
          <a:p>
            <a:r>
              <a:rPr lang="en-US"/>
              <a:t>If you don’t see guidelines, click on the View menu, </a:t>
            </a:r>
            <a:br>
              <a:rPr lang="en-US"/>
            </a:br>
            <a:r>
              <a:rPr lang="en-US"/>
              <a:t>and then check the box in front of “Guides”</a:t>
            </a:r>
          </a:p>
          <a:p>
            <a:r>
              <a:rPr lang="en-US"/>
              <a:t>Use a “soft return” Shift + Enter to wrap text without </a:t>
            </a:r>
            <a:br>
              <a:rPr lang="en-US"/>
            </a:br>
            <a:r>
              <a:rPr lang="en-US"/>
              <a:t>adding extra line spacing</a:t>
            </a:r>
          </a:p>
        </p:txBody>
      </p:sp>
      <p:sp>
        <p:nvSpPr>
          <p:cNvPr id="5" name="Freeform: Shape 4" descr="arrow pointing to the guideline referenced in the description">
            <a:extLst>
              <a:ext uri="{FF2B5EF4-FFF2-40B4-BE49-F238E27FC236}">
                <a16:creationId xmlns:a16="http://schemas.microsoft.com/office/drawing/2014/main" id="{665B403C-D96F-49D2-A0FA-2D811AA4C0AB}"/>
              </a:ext>
            </a:extLst>
          </p:cNvPr>
          <p:cNvSpPr/>
          <p:nvPr/>
        </p:nvSpPr>
        <p:spPr bwMode="auto">
          <a:xfrm>
            <a:off x="6801636" y="2019300"/>
            <a:ext cx="2588543" cy="644899"/>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822960"/>
              <a:gd name="connsiteY0" fmla="*/ 196007 h 196007"/>
              <a:gd name="connsiteX1" fmla="*/ 822960 w 822960"/>
              <a:gd name="connsiteY1" fmla="*/ 196007 h 196007"/>
              <a:gd name="connsiteX2" fmla="*/ 822960 w 822960"/>
              <a:gd name="connsiteY2" fmla="*/ 0 h 196007"/>
              <a:gd name="connsiteX0" fmla="*/ 0 w 860823"/>
              <a:gd name="connsiteY0" fmla="*/ 196007 h 196007"/>
              <a:gd name="connsiteX1" fmla="*/ 860823 w 860823"/>
              <a:gd name="connsiteY1" fmla="*/ 196007 h 196007"/>
              <a:gd name="connsiteX2" fmla="*/ 860823 w 860823"/>
              <a:gd name="connsiteY2" fmla="*/ 0 h 196007"/>
            </a:gdLst>
            <a:ahLst/>
            <a:cxnLst>
              <a:cxn ang="0">
                <a:pos x="connsiteX0" y="connsiteY0"/>
              </a:cxn>
              <a:cxn ang="0">
                <a:pos x="connsiteX1" y="connsiteY1"/>
              </a:cxn>
              <a:cxn ang="0">
                <a:pos x="connsiteX2" y="connsiteY2"/>
              </a:cxn>
            </a:cxnLst>
            <a:rect l="l" t="t" r="r" b="b"/>
            <a:pathLst>
              <a:path w="860823" h="196007">
                <a:moveTo>
                  <a:pt x="0" y="196007"/>
                </a:moveTo>
                <a:lnTo>
                  <a:pt x="860823" y="196007"/>
                </a:lnTo>
                <a:lnTo>
                  <a:pt x="860823"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503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Adjusting list levels</a:t>
            </a:r>
          </a:p>
        </p:txBody>
      </p:sp>
      <p:sp>
        <p:nvSpPr>
          <p:cNvPr id="6" name="Text Placeholder 5"/>
          <p:cNvSpPr>
            <a:spLocks noGrp="1"/>
          </p:cNvSpPr>
          <p:nvPr>
            <p:ph sz="quarter" idx="10"/>
          </p:nvPr>
        </p:nvSpPr>
        <p:spPr/>
        <p:txBody>
          <a:bodyPr/>
          <a:lstStyle/>
          <a:p>
            <a:r>
              <a:rPr lang="en-US"/>
              <a:t>Main topic: Segoe UI, size 28pt</a:t>
            </a:r>
          </a:p>
          <a:p>
            <a:pPr lvl="1"/>
            <a:r>
              <a:rPr lang="en-US"/>
              <a:t>Segoe UI, size 20pt for second level</a:t>
            </a:r>
          </a:p>
          <a:p>
            <a:pPr lvl="2"/>
            <a:r>
              <a:rPr lang="en-US"/>
              <a:t>Segoe UI, size 16pt for third level</a:t>
            </a:r>
          </a:p>
        </p:txBody>
      </p:sp>
      <p:sp>
        <p:nvSpPr>
          <p:cNvPr id="4" name="Rectangle 3">
            <a:extLst>
              <a:ext uri="{FF2B5EF4-FFF2-40B4-BE49-F238E27FC236}">
                <a16:creationId xmlns:a16="http://schemas.microsoft.com/office/drawing/2014/main" id="{04EE52DC-E441-4CFE-A00E-424DD19F14DF}"/>
              </a:ext>
              <a:ext uri="{C183D7F6-B498-43B3-948B-1728B52AA6E4}">
                <adec:decorative xmlns:adec="http://schemas.microsoft.com/office/drawing/2017/decorative" val="1"/>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a:solidFill>
                  <a:schemeClr val="tx1"/>
                </a:solidFill>
                <a:ea typeface="Segoe UI" panose="020B0502040204020203" pitchFamily="34" charset="0"/>
                <a:cs typeface="Segoe UI" panose="020B0502040204020203" pitchFamily="34" charset="0"/>
              </a:rPr>
              <a:t>Use the “</a:t>
            </a:r>
            <a:r>
              <a:rPr lang="en-US" sz="1200" b="1">
                <a:solidFill>
                  <a:schemeClr val="tx1"/>
                </a:solidFill>
                <a:ea typeface="Segoe UI" panose="020B0502040204020203" pitchFamily="34" charset="0"/>
                <a:cs typeface="Segoe UI" panose="020B0502040204020203" pitchFamily="34" charset="0"/>
              </a:rPr>
              <a:t>Decrease List Level</a:t>
            </a:r>
            <a:r>
              <a:rPr lang="en-US" sz="1200">
                <a:solidFill>
                  <a:schemeClr val="tx1"/>
                </a:solidFill>
                <a:ea typeface="Segoe UI" panose="020B0502040204020203" pitchFamily="34" charset="0"/>
                <a:cs typeface="Segoe UI" panose="020B0502040204020203" pitchFamily="34" charset="0"/>
              </a:rPr>
              <a:t>” and “</a:t>
            </a:r>
            <a:r>
              <a:rPr lang="en-US" sz="1200" b="1">
                <a:solidFill>
                  <a:schemeClr val="tx1"/>
                </a:solidFill>
                <a:ea typeface="Segoe UI" panose="020B0502040204020203" pitchFamily="34" charset="0"/>
                <a:cs typeface="Segoe UI" panose="020B0502040204020203" pitchFamily="34" charset="0"/>
              </a:rPr>
              <a:t>Increase List Level</a:t>
            </a:r>
            <a:r>
              <a:rPr lang="en-US" sz="1200">
                <a:solidFill>
                  <a:schemeClr val="tx1"/>
                </a:solidFill>
                <a:ea typeface="Segoe UI" panose="020B0502040204020203" pitchFamily="34" charset="0"/>
                <a:cs typeface="Segoe UI" panose="020B0502040204020203" pitchFamily="34" charset="0"/>
              </a:rPr>
              <a:t>” tools </a:t>
            </a:r>
            <a:br>
              <a:rPr lang="en-US" sz="1200">
                <a:solidFill>
                  <a:schemeClr val="tx1"/>
                </a:solidFill>
                <a:ea typeface="Segoe UI" panose="020B0502040204020203" pitchFamily="34" charset="0"/>
                <a:cs typeface="Segoe UI" panose="020B0502040204020203" pitchFamily="34" charset="0"/>
              </a:rPr>
            </a:br>
            <a:r>
              <a:rPr lang="en-US" sz="1200">
                <a:solidFill>
                  <a:schemeClr val="tx1"/>
                </a:solidFill>
                <a:ea typeface="Segoe UI" panose="020B0502040204020203" pitchFamily="34" charset="0"/>
                <a:cs typeface="Segoe UI" panose="020B0502040204020203" pitchFamily="34" charset="0"/>
              </a:rPr>
              <a:t>on the </a:t>
            </a:r>
            <a:r>
              <a:rPr lang="en-US" sz="1200" b="1">
                <a:solidFill>
                  <a:schemeClr val="tx1"/>
                </a:solidFill>
                <a:ea typeface="Segoe UI" panose="020B0502040204020203" pitchFamily="34" charset="0"/>
                <a:cs typeface="Segoe UI" panose="020B0502040204020203" pitchFamily="34" charset="0"/>
              </a:rPr>
              <a:t>Home</a:t>
            </a:r>
            <a:r>
              <a:rPr lang="en-US" sz="120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Next click the Home tab, and then on the “</a:t>
            </a:r>
            <a:r>
              <a:rPr lang="en-US" sz="1200" b="1">
                <a:solidFill>
                  <a:schemeClr val="tx1"/>
                </a:solidFill>
                <a:cs typeface="Segoe UI" panose="020B0502040204020203" pitchFamily="34" charset="0"/>
              </a:rPr>
              <a:t>Decrease List level</a:t>
            </a:r>
            <a:r>
              <a:rPr lang="en-US" sz="120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a:solidFill>
                  <a:schemeClr val="tx1"/>
                </a:solidFill>
                <a:cs typeface="Segoe UI" panose="020B0502040204020203" pitchFamily="34" charset="0"/>
              </a:rPr>
              <a:t>Increase List Level</a:t>
            </a:r>
            <a:r>
              <a:rPr lang="en-US" sz="120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a:solidFill>
                  <a:schemeClr val="tx1"/>
                </a:solidFill>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309508969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923330"/>
          </a:xfrm>
        </p:spPr>
        <p:txBody>
          <a:bodyPr/>
          <a:lstStyle/>
          <a:p>
            <a:r>
              <a:rPr lang="en-US"/>
              <a:t>Bullet points layout with subtitle</a:t>
            </a:r>
            <a:br>
              <a:rPr lang="en-US"/>
            </a:br>
            <a:r>
              <a:rPr lang="en-US" sz="2400" spc="0"/>
              <a:t>Set the subtitle to 20pt in the same text block, with character spacing Normal</a:t>
            </a:r>
            <a:endParaRPr lang="en-US" spc="0"/>
          </a:p>
        </p:txBody>
      </p:sp>
      <p:sp>
        <p:nvSpPr>
          <p:cNvPr id="3" name="Text Placeholder 2"/>
          <p:cNvSpPr>
            <a:spLocks noGrp="1"/>
          </p:cNvSpPr>
          <p:nvPr>
            <p:ph type="body" sz="quarter" idx="10"/>
          </p:nvPr>
        </p:nvSpPr>
        <p:spPr>
          <a:xfrm>
            <a:off x="586390" y="2029524"/>
            <a:ext cx="11018520" cy="2308324"/>
          </a:xfrm>
        </p:spPr>
        <p:txBody>
          <a:bodyPr/>
          <a:lstStyle/>
          <a:p>
            <a:r>
              <a:rPr lang="en-US"/>
              <a:t>Move the text block down vertically to align to lower guide</a:t>
            </a:r>
          </a:p>
          <a:p>
            <a:r>
              <a:rPr lang="en-US"/>
              <a:t>If you don’t see guidelines, click on the View menu, </a:t>
            </a:r>
            <a:br>
              <a:rPr lang="en-US"/>
            </a:br>
            <a:r>
              <a:rPr lang="en-US"/>
              <a:t>and then check the box in front of “Guides”</a:t>
            </a:r>
          </a:p>
          <a:p>
            <a:endParaRPr lang="en-US"/>
          </a:p>
          <a:p>
            <a:pPr lvl="0"/>
            <a:r>
              <a:rPr lang="en-US"/>
              <a:t>Hyperlink style: </a:t>
            </a:r>
            <a:r>
              <a:rPr lang="en-US">
                <a:hlinkClick r:id="rId3"/>
              </a:rPr>
              <a:t>www.microsoft.com</a:t>
            </a:r>
            <a:r>
              <a:rPr lang="en-US"/>
              <a:t> </a:t>
            </a:r>
          </a:p>
        </p:txBody>
      </p:sp>
      <p:sp>
        <p:nvSpPr>
          <p:cNvPr id="5" name="Freeform: Shape 4" descr="arrow pointing to the guideline referenced in the description">
            <a:extLst>
              <a:ext uri="{FF2B5EF4-FFF2-40B4-BE49-F238E27FC236}">
                <a16:creationId xmlns:a16="http://schemas.microsoft.com/office/drawing/2014/main" id="{E5C95B55-C8C2-4281-8822-EF25FF1047B7}"/>
              </a:ext>
            </a:extLst>
          </p:cNvPr>
          <p:cNvSpPr/>
          <p:nvPr/>
        </p:nvSpPr>
        <p:spPr bwMode="auto">
          <a:xfrm>
            <a:off x="9892076" y="2012178"/>
            <a:ext cx="224827" cy="266861"/>
          </a:xfrm>
          <a:custGeom>
            <a:avLst/>
            <a:gdLst>
              <a:gd name="connsiteX0" fmla="*/ 0 w 822960"/>
              <a:gd name="connsiteY0" fmla="*/ 205740 h 205740"/>
              <a:gd name="connsiteX1" fmla="*/ 822960 w 822960"/>
              <a:gd name="connsiteY1" fmla="*/ 205740 h 205740"/>
              <a:gd name="connsiteX2" fmla="*/ 822960 w 822960"/>
              <a:gd name="connsiteY2" fmla="*/ 0 h 205740"/>
              <a:gd name="connsiteX0" fmla="*/ 0 w 533552"/>
              <a:gd name="connsiteY0" fmla="*/ 205740 h 205740"/>
              <a:gd name="connsiteX1" fmla="*/ 533552 w 533552"/>
              <a:gd name="connsiteY1" fmla="*/ 205740 h 205740"/>
              <a:gd name="connsiteX2" fmla="*/ 533552 w 533552"/>
              <a:gd name="connsiteY2" fmla="*/ 0 h 205740"/>
              <a:gd name="connsiteX0" fmla="*/ 0 w 533552"/>
              <a:gd name="connsiteY0" fmla="*/ 192713 h 192713"/>
              <a:gd name="connsiteX1" fmla="*/ 533552 w 533552"/>
              <a:gd name="connsiteY1" fmla="*/ 192713 h 192713"/>
              <a:gd name="connsiteX2" fmla="*/ 533552 w 533552"/>
              <a:gd name="connsiteY2" fmla="*/ 0 h 192713"/>
              <a:gd name="connsiteX0" fmla="*/ 0 w 541591"/>
              <a:gd name="connsiteY0" fmla="*/ 208345 h 208345"/>
              <a:gd name="connsiteX1" fmla="*/ 533552 w 541591"/>
              <a:gd name="connsiteY1" fmla="*/ 208345 h 208345"/>
              <a:gd name="connsiteX2" fmla="*/ 541591 w 541591"/>
              <a:gd name="connsiteY2" fmla="*/ 0 h 208345"/>
            </a:gdLst>
            <a:ahLst/>
            <a:cxnLst>
              <a:cxn ang="0">
                <a:pos x="connsiteX0" y="connsiteY0"/>
              </a:cxn>
              <a:cxn ang="0">
                <a:pos x="connsiteX1" y="connsiteY1"/>
              </a:cxn>
              <a:cxn ang="0">
                <a:pos x="connsiteX2" y="connsiteY2"/>
              </a:cxn>
            </a:cxnLst>
            <a:rect l="l" t="t" r="r" b="b"/>
            <a:pathLst>
              <a:path w="541591" h="208345">
                <a:moveTo>
                  <a:pt x="0" y="208345"/>
                </a:moveTo>
                <a:lnTo>
                  <a:pt x="533552" y="208345"/>
                </a:lnTo>
                <a:lnTo>
                  <a:pt x="541591"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161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a:t>Smaller text</a:t>
            </a:r>
          </a:p>
        </p:txBody>
      </p:sp>
      <p:sp>
        <p:nvSpPr>
          <p:cNvPr id="10" name="Picture Placeholder 9" descr="Placeholder photo&#10;&quot;Drag &amp; drop your photo here &#10;or click or tap icon below &#10;to insert&quot;">
            <a:extLst>
              <a:ext uri="{FF2B5EF4-FFF2-40B4-BE49-F238E27FC236}">
                <a16:creationId xmlns:a16="http://schemas.microsoft.com/office/drawing/2014/main" id="{153E5872-4465-44D9-8DE8-F1EB4DAF7D01}"/>
              </a:ext>
            </a:extLst>
          </p:cNvPr>
          <p:cNvSpPr>
            <a:spLocks noGrp="1"/>
          </p:cNvSpPr>
          <p:nvPr>
            <p:ph type="pic" sz="quarter" idx="11"/>
          </p:nvPr>
        </p:nvSpPr>
        <p:spPr>
          <a:xfrm>
            <a:off x="5334000" y="0"/>
            <a:ext cx="6858000" cy="6858000"/>
          </a:xfrm>
        </p:spPr>
      </p:sp>
    </p:spTree>
    <p:extLst>
      <p:ext uri="{BB962C8B-B14F-4D97-AF65-F5344CB8AC3E}">
        <p14:creationId xmlns:p14="http://schemas.microsoft.com/office/powerpoint/2010/main" val="1025925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a:t>Square photo layout </a:t>
            </a:r>
          </a:p>
        </p:txBody>
      </p:sp>
      <p:sp>
        <p:nvSpPr>
          <p:cNvPr id="6" name="Picture Placeholder 5" descr="Placeholder photo&#10;&quot;Drag &amp; drop your photo here &#10;or click or tap icon below &#10;to insert&quot;">
            <a:extLst>
              <a:ext uri="{FF2B5EF4-FFF2-40B4-BE49-F238E27FC236}">
                <a16:creationId xmlns:a16="http://schemas.microsoft.com/office/drawing/2014/main" id="{085EA2FB-C82A-4A0D-B53E-745BD2531A12}"/>
              </a:ext>
            </a:extLst>
          </p:cNvPr>
          <p:cNvSpPr>
            <a:spLocks noGrp="1"/>
          </p:cNvSpPr>
          <p:nvPr>
            <p:ph type="pic" sz="quarter" idx="11"/>
          </p:nvPr>
        </p:nvSpPr>
        <p:spPr/>
      </p:sp>
    </p:spTree>
    <p:extLst>
      <p:ext uri="{BB962C8B-B14F-4D97-AF65-F5344CB8AC3E}">
        <p14:creationId xmlns:p14="http://schemas.microsoft.com/office/powerpoint/2010/main" val="341354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Slide palette info</a:t>
            </a:r>
          </a:p>
        </p:txBody>
      </p:sp>
      <p:sp>
        <p:nvSpPr>
          <p:cNvPr id="44" name="Text Placeholder 2"/>
          <p:cNvSpPr txBox="1">
            <a:spLocks/>
          </p:cNvSpPr>
          <p:nvPr/>
        </p:nvSpPr>
        <p:spPr>
          <a:xfrm>
            <a:off x="585216" y="1436688"/>
            <a:ext cx="9962134" cy="36933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200" spc="19">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PowerPoint Theme Accent colors</a:t>
            </a:r>
          </a:p>
        </p:txBody>
      </p:sp>
      <p:sp>
        <p:nvSpPr>
          <p:cNvPr id="39" name="Text Placeholder 2"/>
          <p:cNvSpPr txBox="1">
            <a:spLocks/>
          </p:cNvSpPr>
          <p:nvPr/>
        </p:nvSpPr>
        <p:spPr>
          <a:xfrm>
            <a:off x="585216" y="4123695"/>
            <a:ext cx="3484466" cy="630942"/>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600"/>
              </a:spcBef>
            </a:pPr>
            <a:r>
              <a:rPr lang="en-US" sz="1200" spc="0">
                <a:gradFill>
                  <a:gsLst>
                    <a:gs pos="63670">
                      <a:schemeClr val="tx1"/>
                    </a:gs>
                    <a:gs pos="40075">
                      <a:schemeClr val="tx1"/>
                    </a:gs>
                  </a:gsLst>
                  <a:lin ang="5400000" scaled="0"/>
                </a:gradFill>
                <a:latin typeface="+mn-lt"/>
              </a:rPr>
              <a:t>Use </a:t>
            </a:r>
            <a:r>
              <a:rPr lang="en-US" sz="1200" b="1" spc="0">
                <a:gradFill>
                  <a:gsLst>
                    <a:gs pos="63670">
                      <a:schemeClr val="tx1"/>
                    </a:gs>
                    <a:gs pos="40075">
                      <a:schemeClr val="tx1"/>
                    </a:gs>
                  </a:gsLst>
                  <a:lin ang="5400000" scaled="0"/>
                </a:gradFill>
                <a:latin typeface="+mn-lt"/>
                <a:cs typeface="Segoe UI Semibold" panose="020B0702040204020203" pitchFamily="34" charset="0"/>
              </a:rPr>
              <a:t>Accent 1</a:t>
            </a:r>
            <a:r>
              <a:rPr lang="en-US" sz="1200" spc="0">
                <a:gradFill>
                  <a:gsLst>
                    <a:gs pos="63670">
                      <a:schemeClr val="tx1"/>
                    </a:gs>
                    <a:gs pos="40075">
                      <a:schemeClr val="tx1"/>
                    </a:gs>
                  </a:gsLst>
                  <a:lin ang="5400000" scaled="0"/>
                </a:gradFill>
                <a:latin typeface="+mn-lt"/>
                <a:cs typeface="Segoe UI Semibold" panose="020B0702040204020203" pitchFamily="34" charset="0"/>
              </a:rPr>
              <a:t> </a:t>
            </a:r>
            <a:r>
              <a:rPr lang="en-US" sz="1200" spc="0">
                <a:gradFill>
                  <a:gsLst>
                    <a:gs pos="63670">
                      <a:schemeClr val="tx1"/>
                    </a:gs>
                    <a:gs pos="40075">
                      <a:schemeClr val="tx1"/>
                    </a:gs>
                  </a:gsLst>
                  <a:lin ang="5400000" scaled="0"/>
                </a:gradFill>
                <a:latin typeface="+mn-lt"/>
              </a:rPr>
              <a:t>as the main accent color. </a:t>
            </a:r>
          </a:p>
          <a:p>
            <a:pPr>
              <a:lnSpc>
                <a:spcPct val="100000"/>
              </a:lnSpc>
              <a:spcBef>
                <a:spcPts val="600"/>
              </a:spcBef>
            </a:pPr>
            <a:r>
              <a:rPr lang="en-US" sz="1200" spc="0">
                <a:gradFill>
                  <a:gsLst>
                    <a:gs pos="63670">
                      <a:schemeClr val="tx1"/>
                    </a:gs>
                    <a:gs pos="40075">
                      <a:schemeClr val="tx1"/>
                    </a:gs>
                  </a:gsLst>
                  <a:lin ang="5400000" scaled="0"/>
                </a:gradFill>
                <a:latin typeface="+mn-lt"/>
              </a:rPr>
              <a:t>Use </a:t>
            </a:r>
            <a:r>
              <a:rPr lang="en-US" sz="1200" b="1" spc="0">
                <a:gradFill>
                  <a:gsLst>
                    <a:gs pos="63670">
                      <a:schemeClr val="tx1"/>
                    </a:gs>
                    <a:gs pos="40075">
                      <a:schemeClr val="tx1"/>
                    </a:gs>
                  </a:gsLst>
                  <a:lin ang="5400000" scaled="0"/>
                </a:gradFill>
                <a:latin typeface="+mn-lt"/>
                <a:cs typeface="Segoe UI Semibold" panose="020B0702040204020203" pitchFamily="34" charset="0"/>
              </a:rPr>
              <a:t>Accent 2</a:t>
            </a:r>
            <a:r>
              <a:rPr lang="en-US" sz="1200" spc="0">
                <a:gradFill>
                  <a:gsLst>
                    <a:gs pos="63670">
                      <a:schemeClr val="tx1"/>
                    </a:gs>
                    <a:gs pos="40075">
                      <a:schemeClr val="tx1"/>
                    </a:gs>
                  </a:gsLst>
                  <a:lin ang="5400000" scaled="0"/>
                </a:gradFill>
                <a:latin typeface="+mn-lt"/>
              </a:rPr>
              <a:t> and </a:t>
            </a:r>
            <a:r>
              <a:rPr lang="en-US" sz="1200" b="1" spc="0">
                <a:gradFill>
                  <a:gsLst>
                    <a:gs pos="63670">
                      <a:schemeClr val="tx1"/>
                    </a:gs>
                    <a:gs pos="40075">
                      <a:schemeClr val="tx1"/>
                    </a:gs>
                  </a:gsLst>
                  <a:lin ang="5400000" scaled="0"/>
                </a:gradFill>
                <a:latin typeface="+mn-lt"/>
                <a:cs typeface="Segoe UI Semibold" panose="020B0702040204020203" pitchFamily="34" charset="0"/>
              </a:rPr>
              <a:t>Accent 3</a:t>
            </a:r>
            <a:r>
              <a:rPr lang="en-US" sz="1200" spc="0">
                <a:gradFill>
                  <a:gsLst>
                    <a:gs pos="63670">
                      <a:schemeClr val="tx1"/>
                    </a:gs>
                    <a:gs pos="40075">
                      <a:schemeClr val="tx1"/>
                    </a:gs>
                  </a:gsLst>
                  <a:lin ang="5400000" scaled="0"/>
                </a:gradFill>
                <a:latin typeface="+mn-lt"/>
              </a:rPr>
              <a:t> only when </a:t>
            </a:r>
            <a:br>
              <a:rPr lang="en-US" sz="1200" spc="0">
                <a:gradFill>
                  <a:gsLst>
                    <a:gs pos="63670">
                      <a:schemeClr val="tx1"/>
                    </a:gs>
                    <a:gs pos="40075">
                      <a:schemeClr val="tx1"/>
                    </a:gs>
                  </a:gsLst>
                  <a:lin ang="5400000" scaled="0"/>
                </a:gradFill>
                <a:latin typeface="+mn-lt"/>
              </a:rPr>
            </a:br>
            <a:r>
              <a:rPr lang="en-US" sz="1200" spc="0">
                <a:gradFill>
                  <a:gsLst>
                    <a:gs pos="63670">
                      <a:schemeClr val="tx1"/>
                    </a:gs>
                    <a:gs pos="40075">
                      <a:schemeClr val="tx1"/>
                    </a:gs>
                  </a:gsLst>
                  <a:lin ang="5400000" scaled="0"/>
                </a:gradFill>
                <a:latin typeface="+mn-lt"/>
              </a:rPr>
              <a:t>additional colors are needed. </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gradFill>
                  <a:gsLst>
                    <a:gs pos="10897">
                      <a:schemeClr val="tx1"/>
                    </a:gs>
                    <a:gs pos="37000">
                      <a:schemeClr val="tx1"/>
                    </a:gs>
                  </a:gsLst>
                  <a:lin ang="5400000" scaled="1"/>
                </a:gradFill>
              </a:rPr>
              <a:t>Accent 1</a:t>
            </a:r>
          </a:p>
        </p:txBody>
      </p:sp>
      <p:sp>
        <p:nvSpPr>
          <p:cNvPr id="32" name="Rectangle 31"/>
          <p:cNvSpPr/>
          <p:nvPr/>
        </p:nvSpPr>
        <p:spPr bwMode="auto">
          <a:xfrm>
            <a:off x="1776666" y="2810265"/>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FFFFFF"/>
                </a:solidFill>
              </a:rPr>
              <a:t>Accent 2</a:t>
            </a:r>
          </a:p>
        </p:txBody>
      </p:sp>
      <p:sp>
        <p:nvSpPr>
          <p:cNvPr id="31" name="Rectangle 30"/>
          <p:cNvSpPr/>
          <p:nvPr/>
        </p:nvSpPr>
        <p:spPr bwMode="auto">
          <a:xfrm>
            <a:off x="2968116" y="2810265"/>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Accent 3</a:t>
            </a:r>
          </a:p>
        </p:txBody>
      </p:sp>
      <p:sp>
        <p:nvSpPr>
          <p:cNvPr id="40" name="Text Placeholder 2"/>
          <p:cNvSpPr txBox="1">
            <a:spLocks/>
          </p:cNvSpPr>
          <p:nvPr/>
        </p:nvSpPr>
        <p:spPr>
          <a:xfrm>
            <a:off x="4205004" y="4123695"/>
            <a:ext cx="2776292" cy="18466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1200" spc="0">
                <a:gradFill>
                  <a:gsLst>
                    <a:gs pos="63670">
                      <a:schemeClr val="tx1"/>
                    </a:gs>
                    <a:gs pos="40075">
                      <a:schemeClr val="tx1"/>
                    </a:gs>
                  </a:gsLst>
                  <a:lin ang="5400000" scaled="0"/>
                </a:gradFill>
                <a:latin typeface="+mn-lt"/>
              </a:rPr>
              <a:t>Use </a:t>
            </a:r>
            <a:r>
              <a:rPr lang="en-US" sz="1200" b="1" spc="0">
                <a:gradFill>
                  <a:gsLst>
                    <a:gs pos="63670">
                      <a:schemeClr val="tx1"/>
                    </a:gs>
                    <a:gs pos="40075">
                      <a:schemeClr val="tx1"/>
                    </a:gs>
                  </a:gsLst>
                  <a:lin ang="5400000" scaled="0"/>
                </a:gradFill>
                <a:latin typeface="+mn-lt"/>
                <a:cs typeface="Segoe UI Semibold" panose="020B0702040204020203" pitchFamily="34" charset="0"/>
              </a:rPr>
              <a:t>Accents 4-6 </a:t>
            </a:r>
            <a:r>
              <a:rPr lang="en-US" sz="1200" spc="0">
                <a:gradFill>
                  <a:gsLst>
                    <a:gs pos="63670">
                      <a:schemeClr val="tx1"/>
                    </a:gs>
                    <a:gs pos="40075">
                      <a:schemeClr val="tx1"/>
                    </a:gs>
                  </a:gsLst>
                  <a:lin ang="5400000" scaled="0"/>
                </a:gradFill>
                <a:latin typeface="+mn-lt"/>
              </a:rPr>
              <a:t>sparingly</a:t>
            </a:r>
          </a:p>
        </p:txBody>
      </p:sp>
      <p:sp>
        <p:nvSpPr>
          <p:cNvPr id="36" name="Rectangle 35"/>
          <p:cNvSpPr/>
          <p:nvPr/>
        </p:nvSpPr>
        <p:spPr bwMode="auto">
          <a:xfrm>
            <a:off x="4159568" y="3057402"/>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FFFFFF"/>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3205">
                      <a:schemeClr val="bg1"/>
                    </a:gs>
                    <a:gs pos="10897">
                      <a:schemeClr val="bg1"/>
                    </a:gs>
                  </a:gsLst>
                  <a:lin ang="5400000" scaled="1"/>
                </a:gra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FFFFFF"/>
                </a:solidFill>
              </a:rPr>
              <a:t>Accent 6</a:t>
            </a:r>
          </a:p>
        </p:txBody>
      </p:sp>
    </p:spTree>
    <p:extLst>
      <p:ext uri="{BB962C8B-B14F-4D97-AF65-F5344CB8AC3E}">
        <p14:creationId xmlns:p14="http://schemas.microsoft.com/office/powerpoint/2010/main" val="26674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527CA4-5877-4E3D-99C4-8A26B5D07B65}"/>
              </a:ext>
            </a:extLst>
          </p:cNvPr>
          <p:cNvSpPr>
            <a:spLocks noGrp="1"/>
          </p:cNvSpPr>
          <p:nvPr>
            <p:ph type="title"/>
          </p:nvPr>
        </p:nvSpPr>
        <p:spPr>
          <a:xfrm>
            <a:off x="863029" y="1012004"/>
            <a:ext cx="3416158" cy="4795408"/>
          </a:xfrm>
        </p:spPr>
        <p:txBody>
          <a:bodyPr>
            <a:normAutofit/>
          </a:bodyPr>
          <a:lstStyle/>
          <a:p>
            <a:r>
              <a:rPr lang="en-US">
                <a:solidFill>
                  <a:srgbClr val="FFFFFF"/>
                </a:solidFill>
              </a:rPr>
              <a:t>Fundamentals Managed vs. Unmanaged</a:t>
            </a:r>
          </a:p>
        </p:txBody>
      </p:sp>
      <p:graphicFrame>
        <p:nvGraphicFramePr>
          <p:cNvPr id="51" name="Content Placeholder 2">
            <a:extLst>
              <a:ext uri="{FF2B5EF4-FFF2-40B4-BE49-F238E27FC236}">
                <a16:creationId xmlns:a16="http://schemas.microsoft.com/office/drawing/2014/main" id="{B8AA42A3-23E4-4BB1-AC45-E7C2B709506D}"/>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625293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a:gradFill>
                <a:gsLst>
                  <a:gs pos="15356">
                    <a:srgbClr val="1A1A1A"/>
                  </a:gs>
                  <a:gs pos="56000">
                    <a:srgbClr val="1A1A1A"/>
                  </a:gs>
                </a:gsLst>
                <a:lin ang="5400000" scaled="0"/>
              </a:gradFill>
              <a:latin typeface="Segoe UI" panose="020B0502040204020203" pitchFamily="34" charset="0"/>
            </a:endParaRPr>
          </a:p>
        </p:txBody>
      </p:sp>
      <p:grpSp>
        <p:nvGrpSpPr>
          <p:cNvPr id="43"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51F1DA56-EF59-4C2A-89E8-B8D943E068CF}"/>
              </a:ext>
            </a:extLst>
          </p:cNvPr>
          <p:cNvGrpSpPr/>
          <p:nvPr/>
        </p:nvGrpSpPr>
        <p:grpSpPr>
          <a:xfrm>
            <a:off x="597535" y="2726851"/>
            <a:ext cx="1950354" cy="456751"/>
            <a:chOff x="457201" y="3851798"/>
            <a:chExt cx="2012788" cy="471372"/>
          </a:xfrm>
        </p:grpSpPr>
        <p:grpSp>
          <p:nvGrpSpPr>
            <p:cNvPr id="45" name="Group 44">
              <a:extLst>
                <a:ext uri="{FF2B5EF4-FFF2-40B4-BE49-F238E27FC236}">
                  <a16:creationId xmlns:a16="http://schemas.microsoft.com/office/drawing/2014/main" id="{2031B5EF-01D8-46BD-B3B1-9A6752F15221}"/>
                </a:ext>
              </a:extLst>
            </p:cNvPr>
            <p:cNvGrpSpPr/>
            <p:nvPr/>
          </p:nvGrpSpPr>
          <p:grpSpPr>
            <a:xfrm>
              <a:off x="457201" y="3858427"/>
              <a:ext cx="2012788" cy="464743"/>
              <a:chOff x="457201" y="3958757"/>
              <a:chExt cx="2012788" cy="464743"/>
            </a:xfrm>
          </p:grpSpPr>
          <p:sp>
            <p:nvSpPr>
              <p:cNvPr id="56" name="Gray text box example">
                <a:hlinkClick r:id="rId3"/>
                <a:extLst>
                  <a:ext uri="{FF2B5EF4-FFF2-40B4-BE49-F238E27FC236}">
                    <a16:creationId xmlns:a16="http://schemas.microsoft.com/office/drawing/2014/main" id="{4B9B8587-FB70-4375-BC95-C2649405F26E}"/>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Text</a:t>
                </a:r>
              </a:p>
            </p:txBody>
          </p:sp>
          <p:sp>
            <p:nvSpPr>
              <p:cNvPr id="55" name="Blue text box example">
                <a:hlinkClick r:id="rId3"/>
                <a:extLst>
                  <a:ext uri="{FF2B5EF4-FFF2-40B4-BE49-F238E27FC236}">
                    <a16:creationId xmlns:a16="http://schemas.microsoft.com/office/drawing/2014/main" id="{9637CBF9-D9B6-44F7-A02A-2DFED82AA0FB}"/>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a:solidFill>
                      <a:srgbClr val="FFFFFF"/>
                    </a:solidFill>
                    <a:latin typeface="Segoe UI" panose="020B0502040204020203" pitchFamily="34" charset="0"/>
                  </a:rPr>
                  <a:t>Text</a:t>
                </a:r>
              </a:p>
            </p:txBody>
          </p:sp>
          <p:sp>
            <p:nvSpPr>
              <p:cNvPr id="50" name="Light blue text box example">
                <a:hlinkClick r:id="rId3"/>
                <a:extLst>
                  <a:ext uri="{FF2B5EF4-FFF2-40B4-BE49-F238E27FC236}">
                    <a16:creationId xmlns:a16="http://schemas.microsoft.com/office/drawing/2014/main" id="{F6CD5CE6-A162-4D1A-8A21-4B39A7C9A976}"/>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a:solidFill>
                      <a:srgbClr val="FFFFFF"/>
                    </a:solidFill>
                    <a:latin typeface="Segoe UI" panose="020B0502040204020203" pitchFamily="34" charset="0"/>
                  </a:rPr>
                  <a:t>Text</a:t>
                </a:r>
              </a:p>
            </p:txBody>
          </p:sp>
        </p:grpSp>
        <p:cxnSp>
          <p:nvCxnSpPr>
            <p:cNvPr id="46" name="Red slash">
              <a:extLst>
                <a:ext uri="{FF2B5EF4-FFF2-40B4-BE49-F238E27FC236}">
                  <a16:creationId xmlns:a16="http://schemas.microsoft.com/office/drawing/2014/main" id="{0399D388-0591-4D97-AE43-748A78D0F467}"/>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3"/>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3"/>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Select </a:t>
            </a:r>
            <a:r>
              <a:rPr lang="en-US" sz="100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Enter a </a:t>
            </a:r>
            <a:r>
              <a:rPr lang="en-US" sz="1000">
                <a:solidFill>
                  <a:schemeClr val="tx1"/>
                </a:solidFill>
                <a:latin typeface="Segoe UI Semibold" panose="020B0702040204020203" pitchFamily="34" charset="0"/>
                <a:cs typeface="Segoe UI Semibold" panose="020B0702040204020203" pitchFamily="34" charset="0"/>
              </a:rPr>
              <a:t>Description</a:t>
            </a:r>
            <a:r>
              <a:rPr lang="en-US" sz="100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a:solidFill>
                  <a:schemeClr val="tx1"/>
                </a:solidFill>
                <a:latin typeface="Segoe UI" panose="020B0502040204020203" pitchFamily="34" charset="0"/>
                <a:cs typeface="Segoe UI" panose="020B0502040204020203" pitchFamily="34" charset="0"/>
              </a:rPr>
              <a:t>e.g. </a:t>
            </a:r>
            <a:r>
              <a:rPr lang="en-US" sz="100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4"/>
          <a:srcRect b="9687"/>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Click the </a:t>
            </a:r>
            <a:r>
              <a:rPr lang="en-US" sz="1000">
                <a:solidFill>
                  <a:schemeClr val="tx1"/>
                </a:solidFill>
                <a:latin typeface="Segoe UI Semibold" panose="020B0702040204020203" pitchFamily="34" charset="0"/>
                <a:cs typeface="Segoe UI Semibold" panose="020B0702040204020203" pitchFamily="34" charset="0"/>
              </a:rPr>
              <a:t>Home</a:t>
            </a:r>
            <a:r>
              <a:rPr lang="en-US" sz="100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In the </a:t>
            </a:r>
            <a:r>
              <a:rPr lang="en-US" sz="1000">
                <a:solidFill>
                  <a:schemeClr val="tx1"/>
                </a:solidFill>
                <a:latin typeface="Segoe UI Semibold" panose="020B0702040204020203" pitchFamily="34" charset="0"/>
                <a:cs typeface="Segoe UI Semibold" panose="020B0702040204020203" pitchFamily="34" charset="0"/>
              </a:rPr>
              <a:t>Drawing</a:t>
            </a:r>
            <a:r>
              <a:rPr lang="en-US" sz="1000">
                <a:solidFill>
                  <a:schemeClr val="tx1"/>
                </a:solidFill>
                <a:latin typeface="Segoe UI" panose="020B0502040204020203" pitchFamily="34" charset="0"/>
                <a:cs typeface="Segoe UI" panose="020B0502040204020203" pitchFamily="34" charset="0"/>
              </a:rPr>
              <a:t> group, select the </a:t>
            </a:r>
            <a:r>
              <a:rPr lang="en-US" sz="1000">
                <a:solidFill>
                  <a:schemeClr val="tx1"/>
                </a:solidFill>
                <a:latin typeface="Segoe UI Semibold" panose="020B0702040204020203" pitchFamily="34" charset="0"/>
                <a:cs typeface="Segoe UI Semibold" panose="020B0702040204020203" pitchFamily="34" charset="0"/>
              </a:rPr>
              <a:t>Arrange</a:t>
            </a:r>
            <a:r>
              <a:rPr lang="en-US" sz="100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Click </a:t>
            </a:r>
            <a:r>
              <a:rPr lang="en-US" sz="100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133644"/>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Additional tips</a:t>
            </a:r>
          </a:p>
          <a:p>
            <a:pPr defTabSz="886022">
              <a:spcBef>
                <a:spcPts val="775"/>
              </a:spcBef>
              <a:buSzPct val="90000"/>
              <a:defRPr/>
            </a:pPr>
            <a:r>
              <a:rPr lang="en-US" sz="1200">
                <a:cs typeface="Segoe UI Semibold" panose="020B0702040204020203" pitchFamily="34" charset="0"/>
              </a:rPr>
              <a:t>Be sure to run the </a:t>
            </a:r>
            <a:r>
              <a:rPr lang="en-US" sz="1200" b="1">
                <a:cs typeface="Segoe UI Semibold" panose="020B0702040204020203" pitchFamily="34" charset="0"/>
              </a:rPr>
              <a:t>Accessibility Checker</a:t>
            </a:r>
            <a:r>
              <a:rPr lang="en-US" sz="1200">
                <a:cs typeface="Segoe UI Semibold" panose="020B0702040204020203" pitchFamily="34" charset="0"/>
              </a:rPr>
              <a:t>! </a:t>
            </a:r>
            <a:r>
              <a:rPr lang="en-US" sz="1200">
                <a:cs typeface="Segoe UI" panose="020B0502040204020203" pitchFamily="34" charset="0"/>
              </a:rPr>
              <a:t>Go to </a:t>
            </a:r>
            <a:r>
              <a:rPr lang="en-US" sz="1200" b="1">
                <a:cs typeface="Segoe UI Semibold" panose="020B0702040204020203" pitchFamily="34" charset="0"/>
              </a:rPr>
              <a:t>File</a:t>
            </a:r>
            <a:r>
              <a:rPr lang="en-US" sz="1200">
                <a:cs typeface="Segoe UI" panose="020B0502040204020203" pitchFamily="34" charset="0"/>
              </a:rPr>
              <a:t>      click the </a:t>
            </a:r>
            <a:r>
              <a:rPr lang="en-US" sz="1200" b="1">
                <a:cs typeface="Segoe UI Semibold" panose="020B0702040204020203" pitchFamily="34" charset="0"/>
              </a:rPr>
              <a:t>Check for Issues </a:t>
            </a:r>
            <a:r>
              <a:rPr lang="en-US" sz="1200">
                <a:cs typeface="Segoe UI" panose="020B0502040204020203" pitchFamily="34" charset="0"/>
              </a:rPr>
              <a:t>drop down menu      click </a:t>
            </a:r>
            <a:r>
              <a:rPr lang="en-US" sz="1200" b="1">
                <a:cs typeface="Segoe UI Semibold" panose="020B0702040204020203" pitchFamily="34" charset="0"/>
              </a:rPr>
              <a:t>Check Accessibility</a:t>
            </a:r>
          </a:p>
          <a:p>
            <a:pPr defTabSz="886022">
              <a:spcBef>
                <a:spcPts val="581"/>
              </a:spcBef>
              <a:buSzPct val="90000"/>
              <a:defRPr/>
            </a:pPr>
            <a:r>
              <a:rPr lang="en-US" sz="1200" b="1">
                <a:cs typeface="Segoe UI Semibold" panose="020B0702040204020203" pitchFamily="34" charset="0"/>
              </a:rPr>
              <a:t>Videos need to be accessible: </a:t>
            </a:r>
            <a:r>
              <a:rPr lang="en-US" sz="120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a:cs typeface="Segoe UI Semibold" panose="020B0702040204020203" pitchFamily="34" charset="0"/>
              </a:rPr>
              <a:t>Visit the </a:t>
            </a:r>
            <a:r>
              <a:rPr lang="en-US" sz="1200" b="1">
                <a:cs typeface="Segoe UI Semibold" panose="020B0702040204020203" pitchFamily="34" charset="0"/>
                <a:hlinkClick r:id="rId5"/>
              </a:rPr>
              <a:t>Office Accessibility Center</a:t>
            </a:r>
            <a:r>
              <a:rPr lang="en-US" sz="1200" b="1">
                <a:cs typeface="Segoe UI Semibold" panose="020B0702040204020203" pitchFamily="34" charset="0"/>
              </a:rPr>
              <a:t> </a:t>
            </a:r>
            <a:r>
              <a:rPr lang="en-US" sz="120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4136325"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7323080" y="5758337"/>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73167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a:t>Brand and accent colors accessibility</a:t>
            </a:r>
          </a:p>
        </p:txBody>
      </p:sp>
      <p:sp>
        <p:nvSpPr>
          <p:cNvPr id="64" name="object 22">
            <a:extLst>
              <a:ext uri="{FF2B5EF4-FFF2-40B4-BE49-F238E27FC236}">
                <a16:creationId xmlns:a16="http://schemas.microsoft.com/office/drawing/2014/main" id="{1FEB76FB-7530-435F-9B12-395773EB3EB1}"/>
              </a:ext>
            </a:extLst>
          </p:cNvPr>
          <p:cNvSpPr txBox="1"/>
          <p:nvPr/>
        </p:nvSpPr>
        <p:spPr>
          <a:xfrm>
            <a:off x="575427" y="1436688"/>
            <a:ext cx="2547186" cy="2454945"/>
          </a:xfrm>
          <a:prstGeom prst="rect">
            <a:avLst/>
          </a:prstGeom>
        </p:spPr>
        <p:txBody>
          <a:bodyPr vert="horz" wrap="square" lIns="0" tIns="10583" rIns="0" bIns="0" rtlCol="0">
            <a:spAutoFit/>
          </a:bodyPr>
          <a:lstStyle/>
          <a:p>
            <a:pPr marL="10583">
              <a:spcBef>
                <a:spcPts val="800"/>
              </a:spcBef>
            </a:pPr>
            <a:r>
              <a:rPr lang="en-US" sz="1000">
                <a:cs typeface="Segoe UI"/>
              </a:rPr>
              <a:t>Type and background combinations must meet a minimum 4.5:1 contrast ratio to help ensure people of all abilities can access and understand our communications. </a:t>
            </a:r>
          </a:p>
          <a:p>
            <a:pPr marL="10583">
              <a:spcBef>
                <a:spcPts val="800"/>
              </a:spcBef>
            </a:pPr>
            <a:r>
              <a:rPr lang="en-US" sz="1000">
                <a:cs typeface="Segoe UI"/>
              </a:rPr>
              <a:t>Pick colors carefully and avoid relying on color alone to convey information. Always provide text or other graphical cues to guide customers to our message.</a:t>
            </a:r>
          </a:p>
          <a:p>
            <a:pPr marL="10583">
              <a:spcBef>
                <a:spcPts val="800"/>
              </a:spcBef>
            </a:pPr>
            <a:r>
              <a:rPr lang="en-US" sz="1000">
                <a:cs typeface="Segoe UI"/>
              </a:rPr>
              <a:t>Examples demonstrate correct color use </a:t>
            </a:r>
            <a:br>
              <a:rPr lang="en-US" sz="1000">
                <a:cs typeface="Segoe UI"/>
              </a:rPr>
            </a:br>
            <a:r>
              <a:rPr lang="en-US" sz="1000">
                <a:cs typeface="Segoe UI"/>
              </a:rPr>
              <a:t>for on-screen applications. </a:t>
            </a:r>
          </a:p>
          <a:p>
            <a:pPr>
              <a:spcBef>
                <a:spcPts val="600"/>
              </a:spcBef>
            </a:pPr>
            <a:r>
              <a:rPr lang="en-US" sz="1000">
                <a:hlinkClick r:id="rId3"/>
              </a:rPr>
              <a:t>Get the Color Contrast Analyzer</a:t>
            </a:r>
            <a:endParaRPr lang="en-US" sz="1000"/>
          </a:p>
          <a:p>
            <a:pPr>
              <a:spcBef>
                <a:spcPts val="600"/>
              </a:spcBef>
            </a:pPr>
            <a:r>
              <a:rPr lang="en-US" sz="1000">
                <a:hlinkClick r:id="rId4"/>
              </a:rPr>
              <a:t>Get more information on accessibility </a:t>
            </a:r>
            <a:endParaRPr lang="en-US" sz="1000"/>
          </a:p>
          <a:p>
            <a:pPr>
              <a:spcBef>
                <a:spcPts val="600"/>
              </a:spcBef>
            </a:pPr>
            <a:r>
              <a:rPr lang="en-US" sz="1000">
                <a:hlinkClick r:id="rId5"/>
              </a:rPr>
              <a:t>Get the Microsoft color guidelines PDF</a:t>
            </a:r>
            <a:endParaRPr lang="en-US" sz="1050"/>
          </a:p>
        </p:txBody>
      </p:sp>
      <p:grpSp>
        <p:nvGrpSpPr>
          <p:cNvPr id="7" name="Light Brand colors" descr="Light Microsoft Brand colors with text in accessible brand colors">
            <a:extLst>
              <a:ext uri="{FF2B5EF4-FFF2-40B4-BE49-F238E27FC236}">
                <a16:creationId xmlns:a16="http://schemas.microsoft.com/office/drawing/2014/main" id="{98B83FDE-41A8-4BD1-BC13-BE0A5C3C6335}"/>
              </a:ext>
            </a:extLst>
          </p:cNvPr>
          <p:cNvGrpSpPr/>
          <p:nvPr/>
        </p:nvGrpSpPr>
        <p:grpSpPr>
          <a:xfrm>
            <a:off x="4670306" y="1436687"/>
            <a:ext cx="6945151" cy="592860"/>
            <a:chOff x="4065588" y="1436688"/>
            <a:chExt cx="7549853" cy="598859"/>
          </a:xfrm>
        </p:grpSpPr>
        <p:sp>
          <p:nvSpPr>
            <p:cNvPr id="93" name="Freeform 121" descr="Light Orange shape">
              <a:extLst>
                <a:ext uri="{FF2B5EF4-FFF2-40B4-BE49-F238E27FC236}">
                  <a16:creationId xmlns:a16="http://schemas.microsoft.com/office/drawing/2014/main" id="{6BE88D42-9F26-4C16-8AB8-36C379B94707}"/>
                </a:ext>
              </a:extLst>
            </p:cNvPr>
            <p:cNvSpPr/>
            <p:nvPr/>
          </p:nvSpPr>
          <p:spPr bwMode="auto">
            <a:xfrm>
              <a:off x="4065588" y="1436688"/>
              <a:ext cx="1225097" cy="598859"/>
            </a:xfrm>
            <a:prstGeom prst="rect">
              <a:avLst/>
            </a:prstGeom>
            <a:solidFill>
              <a:srgbClr val="FF9349"/>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6B2929"/>
                  </a:solidFill>
                  <a:latin typeface="Segoe UI" panose="020B0502040204020203" pitchFamily="34" charset="0"/>
                  <a:cs typeface="Segoe UI" panose="020B0502040204020203" pitchFamily="34" charset="0"/>
                </a:rPr>
                <a:t>Dark Orange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3">
                  <a:solidFill>
                    <a:srgbClr val="000000"/>
                  </a:solidFill>
                  <a:latin typeface="Segoe UI" panose="020B0502040204020203" pitchFamily="34" charset="0"/>
                  <a:cs typeface="Segoe UI" panose="020B0502040204020203" pitchFamily="34" charset="0"/>
                </a:rPr>
                <a:t>R255 G147 B73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#FF9349 </a:t>
              </a:r>
              <a:endParaRPr lang="en-US" sz="653">
                <a:solidFill>
                  <a:srgbClr val="000000"/>
                </a:solidFill>
                <a:latin typeface="Segoe UI" panose="020B0502040204020203" pitchFamily="34" charset="0"/>
                <a:cs typeface="Segoe UI" panose="020B0502040204020203" pitchFamily="34" charset="0"/>
              </a:endParaRPr>
            </a:p>
          </p:txBody>
        </p:sp>
        <p:sp>
          <p:nvSpPr>
            <p:cNvPr id="98" name="Freeform 119" descr="Light Yellow shape">
              <a:extLst>
                <a:ext uri="{FF2B5EF4-FFF2-40B4-BE49-F238E27FC236}">
                  <a16:creationId xmlns:a16="http://schemas.microsoft.com/office/drawing/2014/main" id="{1B386A98-D1CB-473A-9E86-F6D304EBE772}"/>
                </a:ext>
              </a:extLst>
            </p:cNvPr>
            <p:cNvSpPr/>
            <p:nvPr/>
          </p:nvSpPr>
          <p:spPr bwMode="auto">
            <a:xfrm>
              <a:off x="5324151" y="1436688"/>
              <a:ext cx="1225097" cy="598859"/>
            </a:xfrm>
            <a:prstGeom prst="rect">
              <a:avLst/>
            </a:prstGeom>
            <a:solidFill>
              <a:srgbClr val="FEF0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6A4B16"/>
                  </a:solidFill>
                  <a:latin typeface="Segoe UI" panose="020B0502040204020203" pitchFamily="34" charset="0"/>
                  <a:cs typeface="Segoe UI" panose="020B0502040204020203" pitchFamily="34" charset="0"/>
                </a:rPr>
                <a:t>Dark Yellow</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3">
                  <a:solidFill>
                    <a:srgbClr val="000000"/>
                  </a:solidFill>
                  <a:latin typeface="Segoe UI" panose="020B0502040204020203" pitchFamily="34" charset="0"/>
                  <a:cs typeface="Segoe UI" panose="020B0502040204020203" pitchFamily="34" charset="0"/>
                </a:rPr>
                <a:t>R254 G240 B0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#FEF000 </a:t>
              </a:r>
              <a:endParaRPr lang="en-US" sz="653">
                <a:solidFill>
                  <a:srgbClr val="000000"/>
                </a:solidFill>
                <a:latin typeface="Segoe UI" panose="020B0502040204020203" pitchFamily="34" charset="0"/>
                <a:cs typeface="Segoe UI" panose="020B0502040204020203" pitchFamily="34" charset="0"/>
              </a:endParaRPr>
            </a:p>
          </p:txBody>
        </p:sp>
        <p:sp>
          <p:nvSpPr>
            <p:cNvPr id="97" name="Rectangle 96" descr="Light Green shape">
              <a:extLst>
                <a:ext uri="{FF2B5EF4-FFF2-40B4-BE49-F238E27FC236}">
                  <a16:creationId xmlns:a16="http://schemas.microsoft.com/office/drawing/2014/main" id="{6ADF17D6-4CD7-4EFE-95E0-A82C278F2F92}"/>
                </a:ext>
              </a:extLst>
            </p:cNvPr>
            <p:cNvSpPr/>
            <p:nvPr/>
          </p:nvSpPr>
          <p:spPr bwMode="auto">
            <a:xfrm>
              <a:off x="6590700" y="1436688"/>
              <a:ext cx="1225097" cy="598859"/>
            </a:xfrm>
            <a:prstGeom prst="rect">
              <a:avLst/>
            </a:prstGeom>
            <a:solidFill>
              <a:srgbClr val="9BF00B"/>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bIns="45720" rtlCol="0" anchor="t"/>
            <a:lstStyle/>
            <a:p>
              <a:pPr defTabSz="746123"/>
              <a:r>
                <a:rPr lang="en-US" sz="800" b="1">
                  <a:solidFill>
                    <a:srgbClr val="054B16"/>
                  </a:solidFill>
                  <a:latin typeface="Segoe UI" panose="020B0502040204020203" pitchFamily="34" charset="0"/>
                  <a:cs typeface="Segoe UI" panose="020B0502040204020203" pitchFamily="34" charset="0"/>
                </a:rPr>
                <a:t>Dark Green</a:t>
              </a:r>
            </a:p>
            <a:p>
              <a:pPr defTabSz="746123"/>
              <a:r>
                <a:rPr lang="en-US" sz="800" b="1">
                  <a:solidFill>
                    <a:srgbClr val="000000"/>
                  </a:solidFill>
                  <a:latin typeface="Segoe UI" panose="020B0502040204020203" pitchFamily="34" charset="0"/>
                  <a:cs typeface="Segoe UI" panose="020B0502040204020203" pitchFamily="34" charset="0"/>
                </a:rPr>
                <a:t>Rich Black</a:t>
              </a:r>
              <a:endParaRPr lang="en-US" sz="653" b="1">
                <a:solidFill>
                  <a:srgbClr val="FFFFFF"/>
                </a:solidFill>
                <a:latin typeface="Segoe UI" panose="020B0502040204020203" pitchFamily="34" charset="0"/>
                <a:cs typeface="Segoe UI" panose="020B0502040204020203" pitchFamily="34" charset="0"/>
              </a:endParaRPr>
            </a:p>
            <a:p>
              <a:pPr defTabSz="746123"/>
              <a:r>
                <a:rPr lang="pt-BR" sz="653">
                  <a:solidFill>
                    <a:srgbClr val="000000"/>
                  </a:solidFill>
                  <a:latin typeface="Segoe UI" panose="020B0502040204020203" pitchFamily="34" charset="0"/>
                  <a:cs typeface="Segoe UI" panose="020B0502040204020203" pitchFamily="34" charset="0"/>
                </a:rPr>
                <a:t>R155 G240 B11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#9BF00B</a:t>
              </a:r>
              <a:endParaRPr lang="en-US" sz="653">
                <a:solidFill>
                  <a:srgbClr val="000000"/>
                </a:solidFill>
                <a:latin typeface="Segoe UI" panose="020B0502040204020203" pitchFamily="34" charset="0"/>
                <a:cs typeface="Segoe UI" panose="020B0502040204020203" pitchFamily="34" charset="0"/>
              </a:endParaRPr>
            </a:p>
          </p:txBody>
        </p:sp>
        <p:sp>
          <p:nvSpPr>
            <p:cNvPr id="96" name="Rectangle 95" descr="Light Teal shape">
              <a:extLst>
                <a:ext uri="{FF2B5EF4-FFF2-40B4-BE49-F238E27FC236}">
                  <a16:creationId xmlns:a16="http://schemas.microsoft.com/office/drawing/2014/main" id="{379C6FEB-1FFA-4797-82D6-106BABE574C8}"/>
                </a:ext>
              </a:extLst>
            </p:cNvPr>
            <p:cNvSpPr/>
            <p:nvPr/>
          </p:nvSpPr>
          <p:spPr bwMode="auto">
            <a:xfrm>
              <a:off x="7857249" y="1436688"/>
              <a:ext cx="1225097" cy="598859"/>
            </a:xfrm>
            <a:prstGeom prst="rect">
              <a:avLst/>
            </a:prstGeom>
            <a:solidFill>
              <a:srgbClr val="30E5D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274B47"/>
                  </a:solidFill>
                  <a:latin typeface="Segoe UI" panose="020B0502040204020203" pitchFamily="34" charset="0"/>
                  <a:cs typeface="Segoe UI" panose="020B0502040204020203" pitchFamily="34" charset="0"/>
                </a:rPr>
                <a:t>Dark Teal</a:t>
              </a:r>
            </a:p>
            <a:p>
              <a:pPr defTabSz="746123"/>
              <a:r>
                <a:rPr lang="en-US" sz="800" b="1">
                  <a:solidFill>
                    <a:srgbClr val="000000"/>
                  </a:solidFill>
                  <a:latin typeface="Segoe UI" panose="020B0502040204020203" pitchFamily="34" charset="0"/>
                  <a:cs typeface="Segoe UI" panose="020B0502040204020203" pitchFamily="34" charset="0"/>
                </a:rPr>
                <a:t>Rich Black</a:t>
              </a:r>
              <a:endParaRPr lang="en-US" sz="800" b="1">
                <a:solidFill>
                  <a:srgbClr val="FFFFFF"/>
                </a:solidFill>
                <a:latin typeface="Segoe UI" panose="020B0502040204020203" pitchFamily="34" charset="0"/>
                <a:cs typeface="Segoe UI" panose="020B0502040204020203" pitchFamily="34" charset="0"/>
              </a:endParaRPr>
            </a:p>
            <a:p>
              <a:pPr defTabSz="746123"/>
              <a:r>
                <a:rPr lang="pt-BR" sz="653">
                  <a:solidFill>
                    <a:srgbClr val="000000"/>
                  </a:solidFill>
                  <a:latin typeface="Segoe UI" panose="020B0502040204020203" pitchFamily="34" charset="0"/>
                  <a:cs typeface="Segoe UI" panose="020B0502040204020203" pitchFamily="34" charset="0"/>
                </a:rPr>
                <a:t>R48 G229 B208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#30E5D0 </a:t>
              </a:r>
              <a:endParaRPr lang="en-US" sz="653">
                <a:solidFill>
                  <a:srgbClr val="000000"/>
                </a:solidFill>
                <a:latin typeface="Segoe UI" panose="020B0502040204020203" pitchFamily="34" charset="0"/>
                <a:cs typeface="Segoe UI" panose="020B0502040204020203" pitchFamily="34" charset="0"/>
              </a:endParaRPr>
            </a:p>
          </p:txBody>
        </p:sp>
        <p:sp>
          <p:nvSpPr>
            <p:cNvPr id="94" name="Freeform 130" descr="Light Blue shape">
              <a:extLst>
                <a:ext uri="{FF2B5EF4-FFF2-40B4-BE49-F238E27FC236}">
                  <a16:creationId xmlns:a16="http://schemas.microsoft.com/office/drawing/2014/main" id="{DF822311-1EF2-4365-B0BE-57536A2EF063}"/>
                </a:ext>
              </a:extLst>
            </p:cNvPr>
            <p:cNvSpPr/>
            <p:nvPr/>
          </p:nvSpPr>
          <p:spPr bwMode="auto">
            <a:xfrm>
              <a:off x="9123797" y="1436688"/>
              <a:ext cx="1225097" cy="598859"/>
            </a:xfrm>
            <a:prstGeom prst="rect">
              <a:avLst/>
            </a:prstGeom>
            <a:solidFill>
              <a:srgbClr val="50E6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243A5E"/>
                  </a:solidFill>
                  <a:latin typeface="Segoe UI" panose="020B0502040204020203" pitchFamily="34" charset="0"/>
                  <a:cs typeface="Segoe UI" panose="020B0502040204020203" pitchFamily="34" charset="0"/>
                </a:rPr>
                <a:t>Dark Blue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3">
                  <a:solidFill>
                    <a:srgbClr val="000000"/>
                  </a:solidFill>
                  <a:latin typeface="Segoe UI" panose="020B0502040204020203" pitchFamily="34" charset="0"/>
                  <a:cs typeface="Segoe UI" panose="020B0502040204020203" pitchFamily="34" charset="0"/>
                </a:rPr>
                <a:t>R80 G230 B255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#50E6FF</a:t>
              </a:r>
              <a:endParaRPr lang="en-US" sz="653">
                <a:solidFill>
                  <a:srgbClr val="000000"/>
                </a:solidFill>
                <a:latin typeface="Segoe UI" panose="020B0502040204020203" pitchFamily="34" charset="0"/>
                <a:cs typeface="Segoe UI" panose="020B0502040204020203" pitchFamily="34" charset="0"/>
              </a:endParaRPr>
            </a:p>
          </p:txBody>
        </p:sp>
        <p:sp>
          <p:nvSpPr>
            <p:cNvPr id="95" name="Freeform 131" descr="Light Purple shape">
              <a:extLst>
                <a:ext uri="{FF2B5EF4-FFF2-40B4-BE49-F238E27FC236}">
                  <a16:creationId xmlns:a16="http://schemas.microsoft.com/office/drawing/2014/main" id="{B41A48F4-D1E8-4A21-A8B5-7EB0280E1691}"/>
                </a:ext>
              </a:extLst>
            </p:cNvPr>
            <p:cNvSpPr/>
            <p:nvPr/>
          </p:nvSpPr>
          <p:spPr bwMode="auto">
            <a:xfrm>
              <a:off x="10390344" y="1436688"/>
              <a:ext cx="1225097" cy="598859"/>
            </a:xfrm>
            <a:prstGeom prst="rect">
              <a:avLst/>
            </a:prstGeom>
            <a:solidFill>
              <a:srgbClr val="D59DFF"/>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3B2E58"/>
                  </a:solidFill>
                  <a:latin typeface="Segoe UI" panose="020B0502040204020203" pitchFamily="34" charset="0"/>
                  <a:cs typeface="Segoe UI" panose="020B0502040204020203" pitchFamily="34" charset="0"/>
                </a:rPr>
                <a:t>Dark Purple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3">
                  <a:solidFill>
                    <a:srgbClr val="000000"/>
                  </a:solidFill>
                  <a:latin typeface="Segoe UI" panose="020B0502040204020203" pitchFamily="34" charset="0"/>
                  <a:cs typeface="Segoe UI" panose="020B0502040204020203" pitchFamily="34" charset="0"/>
                </a:rPr>
                <a:t>R213 G157 B255 </a:t>
              </a:r>
              <a:br>
                <a:rPr lang="pt-BR" sz="653">
                  <a:solidFill>
                    <a:srgbClr val="000000"/>
                  </a:solidFill>
                  <a:latin typeface="Segoe UI" panose="020B0502040204020203" pitchFamily="34" charset="0"/>
                  <a:cs typeface="Segoe UI" panose="020B0502040204020203" pitchFamily="34" charset="0"/>
                </a:rPr>
              </a:br>
              <a:r>
                <a:rPr lang="pt-BR" sz="653">
                  <a:solidFill>
                    <a:srgbClr val="000000"/>
                  </a:solidFill>
                  <a:latin typeface="Segoe UI" panose="020B0502040204020203" pitchFamily="34" charset="0"/>
                  <a:cs typeface="Segoe UI" panose="020B0502040204020203" pitchFamily="34" charset="0"/>
                </a:rPr>
                <a:t>Hex #D59DFF </a:t>
              </a:r>
              <a:endParaRPr lang="en-US" sz="653">
                <a:solidFill>
                  <a:srgbClr val="000000"/>
                </a:solidFill>
                <a:latin typeface="Segoe UI" panose="020B0502040204020203" pitchFamily="34" charset="0"/>
                <a:cs typeface="Segoe UI" panose="020B0502040204020203" pitchFamily="34" charset="0"/>
              </a:endParaRPr>
            </a:p>
          </p:txBody>
        </p:sp>
      </p:grpSp>
      <p:grpSp>
        <p:nvGrpSpPr>
          <p:cNvPr id="8" name="Brand colors" descr="Microsoft Brand colors with text in accessible brand colors">
            <a:extLst>
              <a:ext uri="{FF2B5EF4-FFF2-40B4-BE49-F238E27FC236}">
                <a16:creationId xmlns:a16="http://schemas.microsoft.com/office/drawing/2014/main" id="{8ACF8968-59CE-4886-948C-335CB2143BF8}"/>
              </a:ext>
            </a:extLst>
          </p:cNvPr>
          <p:cNvGrpSpPr/>
          <p:nvPr/>
        </p:nvGrpSpPr>
        <p:grpSpPr>
          <a:xfrm>
            <a:off x="4670306" y="2069168"/>
            <a:ext cx="6945151" cy="592860"/>
            <a:chOff x="4065588" y="2065908"/>
            <a:chExt cx="7549853" cy="601359"/>
          </a:xfrm>
        </p:grpSpPr>
        <p:sp>
          <p:nvSpPr>
            <p:cNvPr id="44" name="Rectangle 43" descr="Orange shape">
              <a:extLst>
                <a:ext uri="{FF2B5EF4-FFF2-40B4-BE49-F238E27FC236}">
                  <a16:creationId xmlns:a16="http://schemas.microsoft.com/office/drawing/2014/main" id="{EED6C192-0F39-417C-B412-BE8997774A8C}"/>
                </a:ext>
              </a:extLst>
            </p:cNvPr>
            <p:cNvSpPr/>
            <p:nvPr/>
          </p:nvSpPr>
          <p:spPr bwMode="auto">
            <a:xfrm>
              <a:off x="4065588" y="2065908"/>
              <a:ext cx="1225097" cy="601358"/>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en-US" sz="800" b="1">
                  <a:solidFill>
                    <a:srgbClr val="000000"/>
                  </a:solidFill>
                  <a:latin typeface="Segoe UI" panose="020B0502040204020203" pitchFamily="34" charset="0"/>
                  <a:cs typeface="Segoe UI" panose="020B0502040204020203" pitchFamily="34" charset="0"/>
                </a:rPr>
                <a:t>Rich Black</a:t>
              </a:r>
              <a:endParaRPr lang="en-US" sz="800">
                <a:solidFill>
                  <a:srgbClr val="FFFFFF"/>
                </a:solidFill>
                <a:latin typeface="Segoe UI" panose="020B0502040204020203" pitchFamily="34" charset="0"/>
                <a:cs typeface="Segoe UI" panose="020B0502040204020203" pitchFamily="34" charset="0"/>
              </a:endParaRPr>
            </a:p>
            <a:p>
              <a:pPr defTabSz="746123"/>
              <a:r>
                <a:rPr lang="en-US" sz="650">
                  <a:solidFill>
                    <a:srgbClr val="FFFFFF"/>
                  </a:solidFill>
                  <a:latin typeface="Segoe UI" panose="020B0502040204020203" pitchFamily="34" charset="0"/>
                  <a:cs typeface="Segoe UI" panose="020B0502040204020203" pitchFamily="34" charset="0"/>
                </a:rPr>
                <a:t>R216 G59 B1</a:t>
              </a:r>
            </a:p>
            <a:p>
              <a:pPr defTabSz="746123">
                <a:spcAft>
                  <a:spcPts val="326"/>
                </a:spcAft>
              </a:pPr>
              <a:r>
                <a:rPr lang="en-US" sz="650">
                  <a:solidFill>
                    <a:srgbClr val="FFFFFF"/>
                  </a:solidFill>
                  <a:latin typeface="Segoe UI" panose="020B0502040204020203" pitchFamily="34" charset="0"/>
                  <a:cs typeface="Segoe UI" panose="020B0502040204020203" pitchFamily="34" charset="0"/>
                </a:rPr>
                <a:t>Hex #D83B01</a:t>
              </a:r>
            </a:p>
            <a:p>
              <a:pPr defTabSz="746123"/>
              <a:endParaRPr lang="en-US" sz="650" b="1">
                <a:solidFill>
                  <a:srgbClr val="000000"/>
                </a:solidFill>
                <a:latin typeface="Segoe UI" panose="020B0502040204020203" pitchFamily="34" charset="0"/>
                <a:cs typeface="Segoe UI" panose="020B0502040204020203" pitchFamily="34" charset="0"/>
              </a:endParaRPr>
            </a:p>
            <a:p>
              <a:pPr defTabSz="746123"/>
              <a:endParaRPr lang="en-US" sz="650" b="1">
                <a:solidFill>
                  <a:srgbClr val="FFFFFF"/>
                </a:solidFill>
                <a:latin typeface="Segoe UI" panose="020B0502040204020203" pitchFamily="34" charset="0"/>
                <a:cs typeface="Segoe UI" panose="020B0502040204020203" pitchFamily="34" charset="0"/>
              </a:endParaRPr>
            </a:p>
          </p:txBody>
        </p:sp>
        <p:sp>
          <p:nvSpPr>
            <p:cNvPr id="63" name="Freeform 39" descr="Yellow shape">
              <a:extLst>
                <a:ext uri="{FF2B5EF4-FFF2-40B4-BE49-F238E27FC236}">
                  <a16:creationId xmlns:a16="http://schemas.microsoft.com/office/drawing/2014/main" id="{F7A163AB-16EC-4A9A-B9AE-4A55C7CBBD3E}"/>
                </a:ext>
              </a:extLst>
            </p:cNvPr>
            <p:cNvSpPr/>
            <p:nvPr/>
          </p:nvSpPr>
          <p:spPr bwMode="auto">
            <a:xfrm>
              <a:off x="5324151" y="2065908"/>
              <a:ext cx="1225097" cy="601358"/>
            </a:xfrm>
            <a:prstGeom prst="rect">
              <a:avLst/>
            </a:prstGeom>
            <a:solidFill>
              <a:srgbClr val="FFB900"/>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0">
                  <a:solidFill>
                    <a:srgbClr val="000000"/>
                  </a:solidFill>
                  <a:latin typeface="Segoe UI" panose="020B0502040204020203" pitchFamily="34" charset="0"/>
                  <a:cs typeface="Segoe UI" panose="020B0502040204020203" pitchFamily="34" charset="0"/>
                </a:rPr>
                <a:t>R255 G185 B0</a:t>
              </a:r>
            </a:p>
            <a:p>
              <a:pPr defTabSz="746123"/>
              <a:r>
                <a:rPr lang="pt-BR" sz="650">
                  <a:solidFill>
                    <a:srgbClr val="000000"/>
                  </a:solidFill>
                  <a:latin typeface="Segoe UI" panose="020B0502040204020203" pitchFamily="34" charset="0"/>
                  <a:cs typeface="Segoe UI" panose="020B0502040204020203" pitchFamily="34" charset="0"/>
                </a:rPr>
                <a:t>Hex #FFB900</a:t>
              </a:r>
            </a:p>
          </p:txBody>
        </p:sp>
        <p:sp>
          <p:nvSpPr>
            <p:cNvPr id="38" name="Rectangle 37" descr="Green shape">
              <a:extLst>
                <a:ext uri="{FF2B5EF4-FFF2-40B4-BE49-F238E27FC236}">
                  <a16:creationId xmlns:a16="http://schemas.microsoft.com/office/drawing/2014/main" id="{5BF02026-F3EE-4817-B184-CDBAFACB830F}"/>
                </a:ext>
              </a:extLst>
            </p:cNvPr>
            <p:cNvSpPr/>
            <p:nvPr/>
          </p:nvSpPr>
          <p:spPr bwMode="auto">
            <a:xfrm>
              <a:off x="6590700" y="2065908"/>
              <a:ext cx="1225097" cy="601358"/>
            </a:xfrm>
            <a:prstGeom prst="rect">
              <a:avLst/>
            </a:prstGeom>
            <a:solidFill>
              <a:srgbClr val="107C10"/>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0">
                  <a:solidFill>
                    <a:srgbClr val="FFFFFF"/>
                  </a:solidFill>
                  <a:latin typeface="Segoe UI" panose="020B0502040204020203" pitchFamily="34" charset="0"/>
                  <a:cs typeface="Segoe UI" panose="020B0502040204020203" pitchFamily="34" charset="0"/>
                </a:rPr>
                <a:t>R16 G124 B16</a:t>
              </a:r>
            </a:p>
            <a:p>
              <a:pPr defTabSz="746123"/>
              <a:r>
                <a:rPr lang="pt-BR" sz="650">
                  <a:solidFill>
                    <a:srgbClr val="FFFFFF"/>
                  </a:solidFill>
                  <a:latin typeface="Segoe UI" panose="020B0502040204020203" pitchFamily="34" charset="0"/>
                  <a:cs typeface="Segoe UI" panose="020B0502040204020203" pitchFamily="34" charset="0"/>
                </a:rPr>
                <a:t>Hex #107C10</a:t>
              </a:r>
            </a:p>
            <a:p>
              <a:pPr defTabSz="746123"/>
              <a:endParaRPr lang="en-US" sz="650" b="1">
                <a:solidFill>
                  <a:srgbClr val="FFFFFF"/>
                </a:solidFill>
                <a:latin typeface="Segoe UI" panose="020B0502040204020203" pitchFamily="34" charset="0"/>
                <a:cs typeface="Segoe UI" panose="020B0502040204020203" pitchFamily="34" charset="0"/>
              </a:endParaRPr>
            </a:p>
          </p:txBody>
        </p:sp>
        <p:sp>
          <p:nvSpPr>
            <p:cNvPr id="39" name="Rectangle 38" descr="Teal shape">
              <a:extLst>
                <a:ext uri="{FF2B5EF4-FFF2-40B4-BE49-F238E27FC236}">
                  <a16:creationId xmlns:a16="http://schemas.microsoft.com/office/drawing/2014/main" id="{C75DECB7-6846-45E7-ADF8-FAAE77209BFA}"/>
                </a:ext>
              </a:extLst>
            </p:cNvPr>
            <p:cNvSpPr/>
            <p:nvPr/>
          </p:nvSpPr>
          <p:spPr bwMode="auto">
            <a:xfrm>
              <a:off x="7857249" y="2065908"/>
              <a:ext cx="1225097" cy="601358"/>
            </a:xfrm>
            <a:prstGeom prst="rect">
              <a:avLst/>
            </a:prstGeom>
            <a:solidFill>
              <a:srgbClr val="00857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0">
                  <a:solidFill>
                    <a:srgbClr val="FFFFFF"/>
                  </a:solidFill>
                  <a:latin typeface="Segoe UI" panose="020B0502040204020203" pitchFamily="34" charset="0"/>
                  <a:cs typeface="Segoe UI" panose="020B0502040204020203" pitchFamily="34" charset="0"/>
                </a:rPr>
                <a:t>R0 G133 B117</a:t>
              </a:r>
            </a:p>
            <a:p>
              <a:pPr defTabSz="746123"/>
              <a:r>
                <a:rPr lang="pt-BR" sz="650">
                  <a:solidFill>
                    <a:srgbClr val="FFFFFF"/>
                  </a:solidFill>
                  <a:latin typeface="Segoe UI" panose="020B0502040204020203" pitchFamily="34" charset="0"/>
                  <a:cs typeface="Segoe UI" panose="020B0502040204020203" pitchFamily="34" charset="0"/>
                </a:rPr>
                <a:t>Hex #008575</a:t>
              </a:r>
            </a:p>
            <a:p>
              <a:pPr defTabSz="746123"/>
              <a:endParaRPr lang="en-US" sz="650" b="1">
                <a:solidFill>
                  <a:srgbClr val="000000"/>
                </a:solidFill>
                <a:latin typeface="Segoe UI" panose="020B0502040204020203" pitchFamily="34" charset="0"/>
                <a:cs typeface="Segoe UI" panose="020B0502040204020203" pitchFamily="34" charset="0"/>
              </a:endParaRPr>
            </a:p>
            <a:p>
              <a:pPr defTabSz="746123"/>
              <a:endParaRPr lang="en-US" sz="650" b="1">
                <a:solidFill>
                  <a:srgbClr val="FFFFFF"/>
                </a:solidFill>
                <a:latin typeface="Segoe UI" panose="020B0502040204020203" pitchFamily="34" charset="0"/>
                <a:cs typeface="Segoe UI" panose="020B0502040204020203" pitchFamily="34" charset="0"/>
              </a:endParaRPr>
            </a:p>
          </p:txBody>
        </p:sp>
        <p:sp>
          <p:nvSpPr>
            <p:cNvPr id="40" name="Rectangle 39" descr="Blue shape">
              <a:extLst>
                <a:ext uri="{FF2B5EF4-FFF2-40B4-BE49-F238E27FC236}">
                  <a16:creationId xmlns:a16="http://schemas.microsoft.com/office/drawing/2014/main" id="{85C19067-F49C-4B80-B492-5449238C0613}"/>
                </a:ext>
              </a:extLst>
            </p:cNvPr>
            <p:cNvSpPr/>
            <p:nvPr/>
          </p:nvSpPr>
          <p:spPr bwMode="auto">
            <a:xfrm>
              <a:off x="9123797" y="2065908"/>
              <a:ext cx="1225097" cy="601358"/>
            </a:xfrm>
            <a:prstGeom prst="rect">
              <a:avLst/>
            </a:prstGeom>
            <a:solidFill>
              <a:srgbClr val="0078D4"/>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en-US" sz="800" b="1">
                  <a:solidFill>
                    <a:srgbClr val="000000"/>
                  </a:solidFill>
                  <a:latin typeface="Segoe UI" panose="020B0502040204020203" pitchFamily="34" charset="0"/>
                  <a:cs typeface="Segoe UI" panose="020B0502040204020203" pitchFamily="34" charset="0"/>
                </a:rPr>
                <a:t>Rich Black</a:t>
              </a:r>
            </a:p>
            <a:p>
              <a:pPr defTabSz="746123"/>
              <a:r>
                <a:rPr lang="pt-BR" sz="650">
                  <a:solidFill>
                    <a:srgbClr val="FFFFFF"/>
                  </a:solidFill>
                  <a:latin typeface="Segoe UI" panose="020B0502040204020203" pitchFamily="34" charset="0"/>
                  <a:cs typeface="Segoe UI" panose="020B0502040204020203" pitchFamily="34" charset="0"/>
                </a:rPr>
                <a:t>R0 G120 B212</a:t>
              </a:r>
            </a:p>
            <a:p>
              <a:pPr defTabSz="746123"/>
              <a:r>
                <a:rPr lang="pt-BR" sz="650">
                  <a:solidFill>
                    <a:srgbClr val="FFFFFF"/>
                  </a:solidFill>
                  <a:latin typeface="Segoe UI" panose="020B0502040204020203" pitchFamily="34" charset="0"/>
                  <a:cs typeface="Segoe UI" panose="020B0502040204020203" pitchFamily="34" charset="0"/>
                </a:rPr>
                <a:t>Hex #0078D4</a:t>
              </a:r>
            </a:p>
            <a:p>
              <a:pPr defTabSz="746123"/>
              <a:endParaRPr lang="en-US" sz="650" b="1">
                <a:solidFill>
                  <a:srgbClr val="000000"/>
                </a:solidFill>
                <a:latin typeface="Segoe UI" panose="020B0502040204020203" pitchFamily="34" charset="0"/>
                <a:cs typeface="Segoe UI" panose="020B0502040204020203" pitchFamily="34" charset="0"/>
              </a:endParaRPr>
            </a:p>
            <a:p>
              <a:pPr defTabSz="746123"/>
              <a:endParaRPr lang="en-US" sz="650" b="1">
                <a:solidFill>
                  <a:srgbClr val="FFFFFF"/>
                </a:solidFill>
                <a:latin typeface="Segoe UI" panose="020B0502040204020203" pitchFamily="34" charset="0"/>
                <a:cs typeface="Segoe UI" panose="020B0502040204020203" pitchFamily="34" charset="0"/>
              </a:endParaRPr>
            </a:p>
          </p:txBody>
        </p:sp>
        <p:sp>
          <p:nvSpPr>
            <p:cNvPr id="41" name="Rectangle 40" descr="Purple shape">
              <a:extLst>
                <a:ext uri="{FF2B5EF4-FFF2-40B4-BE49-F238E27FC236}">
                  <a16:creationId xmlns:a16="http://schemas.microsoft.com/office/drawing/2014/main" id="{42950567-0FD6-44FF-8285-6B2843BE41BE}"/>
                </a:ext>
              </a:extLst>
            </p:cNvPr>
            <p:cNvSpPr/>
            <p:nvPr/>
          </p:nvSpPr>
          <p:spPr bwMode="auto">
            <a:xfrm>
              <a:off x="10390344" y="2065909"/>
              <a:ext cx="1225097" cy="601358"/>
            </a:xfrm>
            <a:prstGeom prst="rect">
              <a:avLst/>
            </a:prstGeom>
            <a:solidFill>
              <a:srgbClr val="8661C5"/>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en-US" sz="800" b="1">
                  <a:solidFill>
                    <a:srgbClr val="000000"/>
                  </a:solidFill>
                  <a:latin typeface="Segoe UI" panose="020B0502040204020203" pitchFamily="34" charset="0"/>
                  <a:cs typeface="Segoe UI" panose="020B0502040204020203" pitchFamily="34" charset="0"/>
                </a:rPr>
                <a:t>Rich Black</a:t>
              </a:r>
              <a:endParaRPr lang="en-US" sz="800" b="1">
                <a:solidFill>
                  <a:srgbClr val="FFFFFF"/>
                </a:solidFill>
                <a:latin typeface="Segoe UI" panose="020B0502040204020203" pitchFamily="34" charset="0"/>
                <a:cs typeface="Segoe UI" panose="020B0502040204020203" pitchFamily="34" charset="0"/>
              </a:endParaRPr>
            </a:p>
            <a:p>
              <a:pPr defTabSz="746123"/>
              <a:r>
                <a:rPr lang="pt-BR" sz="650">
                  <a:solidFill>
                    <a:srgbClr val="FFFFFF"/>
                  </a:solidFill>
                  <a:latin typeface="Segoe UI" panose="020B0502040204020203" pitchFamily="34" charset="0"/>
                  <a:cs typeface="Segoe UI" panose="020B0502040204020203" pitchFamily="34" charset="0"/>
                </a:rPr>
                <a:t>R134 G97 B197</a:t>
              </a:r>
            </a:p>
            <a:p>
              <a:pPr defTabSz="746123"/>
              <a:r>
                <a:rPr lang="pt-BR" sz="650">
                  <a:solidFill>
                    <a:srgbClr val="FFFFFF"/>
                  </a:solidFill>
                  <a:latin typeface="Segoe UI" panose="020B0502040204020203" pitchFamily="34" charset="0"/>
                  <a:cs typeface="Segoe UI" panose="020B0502040204020203" pitchFamily="34" charset="0"/>
                </a:rPr>
                <a:t>Hex #8661C5</a:t>
              </a:r>
            </a:p>
            <a:p>
              <a:pPr defTabSz="746123"/>
              <a:endParaRPr lang="en-US" sz="650" b="1">
                <a:solidFill>
                  <a:srgbClr val="FFFFFF"/>
                </a:solidFill>
                <a:latin typeface="Segoe UI" panose="020B0502040204020203" pitchFamily="34" charset="0"/>
                <a:cs typeface="Segoe UI" panose="020B0502040204020203" pitchFamily="34" charset="0"/>
              </a:endParaRPr>
            </a:p>
          </p:txBody>
        </p:sp>
      </p:grpSp>
      <p:grpSp>
        <p:nvGrpSpPr>
          <p:cNvPr id="9" name="Dark Brand colors" descr="Dark Microsoft Brand colors with text in accessible brand colors">
            <a:extLst>
              <a:ext uri="{FF2B5EF4-FFF2-40B4-BE49-F238E27FC236}">
                <a16:creationId xmlns:a16="http://schemas.microsoft.com/office/drawing/2014/main" id="{2F096BB6-55F1-40FF-9B57-5E87B09575C0}"/>
              </a:ext>
            </a:extLst>
          </p:cNvPr>
          <p:cNvGrpSpPr/>
          <p:nvPr/>
        </p:nvGrpSpPr>
        <p:grpSpPr>
          <a:xfrm>
            <a:off x="4670306" y="2701649"/>
            <a:ext cx="6945151" cy="592860"/>
            <a:chOff x="4065588" y="2697627"/>
            <a:chExt cx="7549853" cy="601358"/>
          </a:xfrm>
        </p:grpSpPr>
        <p:sp>
          <p:nvSpPr>
            <p:cNvPr id="59" name="Rectangle 58" descr="Dark Orange shape">
              <a:extLst>
                <a:ext uri="{FF2B5EF4-FFF2-40B4-BE49-F238E27FC236}">
                  <a16:creationId xmlns:a16="http://schemas.microsoft.com/office/drawing/2014/main" id="{0CB66887-9ECF-4A45-9981-89E577AA18A3}"/>
                </a:ext>
              </a:extLst>
            </p:cNvPr>
            <p:cNvSpPr/>
            <p:nvPr/>
          </p:nvSpPr>
          <p:spPr bwMode="auto">
            <a:xfrm>
              <a:off x="4065588" y="2697627"/>
              <a:ext cx="1225097" cy="601358"/>
            </a:xfrm>
            <a:prstGeom prst="rect">
              <a:avLst/>
            </a:prstGeom>
            <a:solidFill>
              <a:srgbClr val="6B2929"/>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9349"/>
                  </a:solidFill>
                  <a:latin typeface="Segoe UI" panose="020B0502040204020203" pitchFamily="34" charset="0"/>
                  <a:cs typeface="Segoe UI" panose="020B0502040204020203" pitchFamily="34" charset="0"/>
                </a:rPr>
                <a:t>Light Orange</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R107 G41 B41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#6B2929</a:t>
              </a:r>
              <a:endParaRPr lang="en-US" sz="653">
                <a:solidFill>
                  <a:srgbClr val="FFFFFF"/>
                </a:solidFill>
                <a:latin typeface="Segoe UI" panose="020B0502040204020203" pitchFamily="34" charset="0"/>
                <a:cs typeface="Segoe UI" panose="020B0502040204020203" pitchFamily="34" charset="0"/>
              </a:endParaRPr>
            </a:p>
          </p:txBody>
        </p:sp>
        <p:sp>
          <p:nvSpPr>
            <p:cNvPr id="65" name="Rectangle 64" descr="Dark Yellow shape">
              <a:extLst>
                <a:ext uri="{FF2B5EF4-FFF2-40B4-BE49-F238E27FC236}">
                  <a16:creationId xmlns:a16="http://schemas.microsoft.com/office/drawing/2014/main" id="{99C9AF21-1991-4D27-AC88-4C44D45A013A}"/>
                </a:ext>
              </a:extLst>
            </p:cNvPr>
            <p:cNvSpPr/>
            <p:nvPr/>
          </p:nvSpPr>
          <p:spPr bwMode="auto">
            <a:xfrm>
              <a:off x="5324151" y="2697627"/>
              <a:ext cx="1225097" cy="601358"/>
            </a:xfrm>
            <a:prstGeom prst="rect">
              <a:avLst/>
            </a:prstGeom>
            <a:solidFill>
              <a:srgbClr val="6A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EF000"/>
                  </a:solidFill>
                  <a:latin typeface="Segoe UI" panose="020B0502040204020203" pitchFamily="34" charset="0"/>
                  <a:cs typeface="Segoe UI" panose="020B0502040204020203" pitchFamily="34" charset="0"/>
                </a:rPr>
                <a:t>Light Yellow</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R106 G75 B22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#6A4B16 </a:t>
              </a:r>
              <a:endParaRPr lang="en-US" sz="653">
                <a:solidFill>
                  <a:srgbClr val="FFFFFF"/>
                </a:solidFill>
                <a:latin typeface="Segoe UI" panose="020B0502040204020203" pitchFamily="34" charset="0"/>
                <a:cs typeface="Segoe UI" panose="020B0502040204020203" pitchFamily="34" charset="0"/>
              </a:endParaRPr>
            </a:p>
          </p:txBody>
        </p:sp>
        <p:sp>
          <p:nvSpPr>
            <p:cNvPr id="51" name="Rectangle 50" descr="Dark Green shape">
              <a:extLst>
                <a:ext uri="{FF2B5EF4-FFF2-40B4-BE49-F238E27FC236}">
                  <a16:creationId xmlns:a16="http://schemas.microsoft.com/office/drawing/2014/main" id="{2A7BFABF-3160-4E9F-B050-B364ABE643BE}"/>
                </a:ext>
              </a:extLst>
            </p:cNvPr>
            <p:cNvSpPr/>
            <p:nvPr/>
          </p:nvSpPr>
          <p:spPr bwMode="auto">
            <a:xfrm>
              <a:off x="6590700" y="2697627"/>
              <a:ext cx="1225097" cy="601358"/>
            </a:xfrm>
            <a:prstGeom prst="rect">
              <a:avLst/>
            </a:prstGeom>
            <a:solidFill>
              <a:srgbClr val="054B16"/>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9BF00B"/>
                  </a:solidFill>
                  <a:latin typeface="Segoe UI" panose="020B0502040204020203" pitchFamily="34" charset="0"/>
                  <a:cs typeface="Segoe UI" panose="020B0502040204020203" pitchFamily="34" charset="0"/>
                </a:rPr>
                <a:t>Light Green</a:t>
              </a:r>
              <a:br>
                <a:rPr lang="en-US" sz="800" b="1">
                  <a:solidFill>
                    <a:srgbClr val="FFFFFF"/>
                  </a:solidFill>
                  <a:latin typeface="Segoe UI" panose="020B0502040204020203" pitchFamily="34" charset="0"/>
                  <a:cs typeface="Segoe UI" panose="020B0502040204020203" pitchFamily="34" charset="0"/>
                </a:rPr>
              </a:br>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R5 G75 B22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#054B16 </a:t>
              </a:r>
              <a:endParaRPr lang="en-US" sz="653">
                <a:solidFill>
                  <a:srgbClr val="FFFFFF"/>
                </a:solidFill>
                <a:latin typeface="Segoe UI" panose="020B0502040204020203" pitchFamily="34" charset="0"/>
                <a:cs typeface="Segoe UI" panose="020B0502040204020203" pitchFamily="34" charset="0"/>
              </a:endParaRPr>
            </a:p>
          </p:txBody>
        </p:sp>
        <p:sp>
          <p:nvSpPr>
            <p:cNvPr id="52" name="Rectangle 51" descr="Dark Teal shape">
              <a:extLst>
                <a:ext uri="{FF2B5EF4-FFF2-40B4-BE49-F238E27FC236}">
                  <a16:creationId xmlns:a16="http://schemas.microsoft.com/office/drawing/2014/main" id="{F6B28A2F-DEDA-44AD-B059-2638BE5AD203}"/>
                </a:ext>
              </a:extLst>
            </p:cNvPr>
            <p:cNvSpPr/>
            <p:nvPr/>
          </p:nvSpPr>
          <p:spPr bwMode="auto">
            <a:xfrm>
              <a:off x="7857249" y="2697627"/>
              <a:ext cx="1225097" cy="601358"/>
            </a:xfrm>
            <a:prstGeom prst="rect">
              <a:avLst/>
            </a:prstGeom>
            <a:solidFill>
              <a:srgbClr val="274B47"/>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30E5D0"/>
                  </a:solidFill>
                  <a:latin typeface="Segoe UI" panose="020B0502040204020203" pitchFamily="34" charset="0"/>
                  <a:cs typeface="Segoe UI" panose="020B0502040204020203" pitchFamily="34" charset="0"/>
                </a:rPr>
                <a:t>Light Teal</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R39 G75 B71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#274B47 </a:t>
              </a:r>
              <a:endParaRPr lang="en-US" sz="653">
                <a:solidFill>
                  <a:srgbClr val="FFFFFF"/>
                </a:solidFill>
                <a:latin typeface="Segoe UI" panose="020B0502040204020203" pitchFamily="34" charset="0"/>
                <a:cs typeface="Segoe UI" panose="020B0502040204020203" pitchFamily="34" charset="0"/>
              </a:endParaRPr>
            </a:p>
          </p:txBody>
        </p:sp>
        <p:sp>
          <p:nvSpPr>
            <p:cNvPr id="53" name="Rectangle 52" descr="Dark Blue shape">
              <a:extLst>
                <a:ext uri="{FF2B5EF4-FFF2-40B4-BE49-F238E27FC236}">
                  <a16:creationId xmlns:a16="http://schemas.microsoft.com/office/drawing/2014/main" id="{878696F7-4418-4869-A028-B46E208D1CC9}"/>
                </a:ext>
              </a:extLst>
            </p:cNvPr>
            <p:cNvSpPr/>
            <p:nvPr/>
          </p:nvSpPr>
          <p:spPr bwMode="auto">
            <a:xfrm>
              <a:off x="9123797" y="2697627"/>
              <a:ext cx="1225097" cy="601358"/>
            </a:xfrm>
            <a:prstGeom prst="rect">
              <a:avLst/>
            </a:prstGeom>
            <a:solidFill>
              <a:srgbClr val="243A5E"/>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50E6FF"/>
                  </a:solidFill>
                  <a:latin typeface="Segoe UI" panose="020B0502040204020203" pitchFamily="34" charset="0"/>
                  <a:cs typeface="Segoe UI" panose="020B0502040204020203" pitchFamily="34" charset="0"/>
                </a:rPr>
                <a:t>Light Blue</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R36 G58 B94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#243A5E </a:t>
              </a:r>
              <a:endParaRPr lang="en-US" sz="653">
                <a:solidFill>
                  <a:srgbClr val="FFFFFF"/>
                </a:solidFill>
                <a:latin typeface="Segoe UI" panose="020B0502040204020203" pitchFamily="34" charset="0"/>
                <a:cs typeface="Segoe UI" panose="020B0502040204020203" pitchFamily="34" charset="0"/>
              </a:endParaRPr>
            </a:p>
          </p:txBody>
        </p:sp>
        <p:sp>
          <p:nvSpPr>
            <p:cNvPr id="57" name="Rectangle 56" descr="Dark Purple shape">
              <a:extLst>
                <a:ext uri="{FF2B5EF4-FFF2-40B4-BE49-F238E27FC236}">
                  <a16:creationId xmlns:a16="http://schemas.microsoft.com/office/drawing/2014/main" id="{49AF7179-010B-461C-8775-B704C310D486}"/>
                </a:ext>
              </a:extLst>
            </p:cNvPr>
            <p:cNvSpPr/>
            <p:nvPr/>
          </p:nvSpPr>
          <p:spPr bwMode="auto">
            <a:xfrm>
              <a:off x="10390344" y="2697627"/>
              <a:ext cx="1225097" cy="601358"/>
            </a:xfrm>
            <a:prstGeom prst="rect">
              <a:avLst/>
            </a:prstGeom>
            <a:solidFill>
              <a:srgbClr val="3B2E58"/>
            </a:solidFill>
            <a:ln>
              <a:no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D59DFF"/>
                  </a:solidFill>
                  <a:latin typeface="Segoe UI" panose="020B0502040204020203" pitchFamily="34" charset="0"/>
                  <a:cs typeface="Segoe UI" panose="020B0502040204020203" pitchFamily="34" charset="0"/>
                </a:rPr>
                <a:t>Light Purple</a:t>
              </a:r>
            </a:p>
            <a:p>
              <a:pPr defTabSz="746123"/>
              <a:r>
                <a:rPr lang="en-US" sz="800" b="1">
                  <a:solidFill>
                    <a:srgbClr val="FFFFFF"/>
                  </a:solidFill>
                  <a:latin typeface="Segoe UI" panose="020B0502040204020203" pitchFamily="34" charset="0"/>
                  <a:cs typeface="Segoe UI" panose="020B0502040204020203" pitchFamily="34" charset="0"/>
                </a:rPr>
                <a:t>White</a:t>
              </a:r>
            </a:p>
            <a:p>
              <a:pPr defTabSz="746123"/>
              <a:r>
                <a:rPr lang="pt-BR" sz="653">
                  <a:solidFill>
                    <a:srgbClr val="FFFFFF"/>
                  </a:solidFill>
                  <a:latin typeface="Segoe UI" panose="020B0502040204020203" pitchFamily="34" charset="0"/>
                  <a:cs typeface="Segoe UI" panose="020B0502040204020203" pitchFamily="34" charset="0"/>
                </a:rPr>
                <a:t>R59 G46 B88 </a:t>
              </a:r>
              <a:br>
                <a:rPr lang="pt-BR" sz="653">
                  <a:solidFill>
                    <a:srgbClr val="FFFFFF"/>
                  </a:solidFill>
                  <a:latin typeface="Segoe UI" panose="020B0502040204020203" pitchFamily="34" charset="0"/>
                  <a:cs typeface="Segoe UI" panose="020B0502040204020203" pitchFamily="34" charset="0"/>
                </a:rPr>
              </a:br>
              <a:r>
                <a:rPr lang="pt-BR" sz="653">
                  <a:solidFill>
                    <a:srgbClr val="FFFFFF"/>
                  </a:solidFill>
                  <a:latin typeface="Segoe UI" panose="020B0502040204020203" pitchFamily="34" charset="0"/>
                  <a:cs typeface="Segoe UI" panose="020B0502040204020203" pitchFamily="34" charset="0"/>
                </a:rPr>
                <a:t>Hex #3B2E58 </a:t>
              </a:r>
              <a:endParaRPr lang="en-US" sz="653">
                <a:solidFill>
                  <a:srgbClr val="FFFFFF"/>
                </a:solidFill>
                <a:latin typeface="Segoe UI" panose="020B0502040204020203" pitchFamily="34" charset="0"/>
                <a:cs typeface="Segoe UI" panose="020B0502040204020203" pitchFamily="34" charset="0"/>
              </a:endParaRPr>
            </a:p>
          </p:txBody>
        </p:sp>
      </p:grpSp>
      <p:grpSp>
        <p:nvGrpSpPr>
          <p:cNvPr id="15" name="White with text in accessible brand colors" descr="White background with text in accessible brand colors">
            <a:extLst>
              <a:ext uri="{FF2B5EF4-FFF2-40B4-BE49-F238E27FC236}">
                <a16:creationId xmlns:a16="http://schemas.microsoft.com/office/drawing/2014/main" id="{BFA8ED99-3BCB-46F2-B065-6E15B2741324}"/>
              </a:ext>
            </a:extLst>
          </p:cNvPr>
          <p:cNvGrpSpPr/>
          <p:nvPr/>
        </p:nvGrpSpPr>
        <p:grpSpPr>
          <a:xfrm>
            <a:off x="3505201" y="3444416"/>
            <a:ext cx="8110256" cy="594360"/>
            <a:chOff x="3505201" y="3523946"/>
            <a:chExt cx="8110256" cy="601358"/>
          </a:xfrm>
        </p:grpSpPr>
        <p:sp>
          <p:nvSpPr>
            <p:cNvPr id="137" name="Freeform 36" descr="White">
              <a:extLst>
                <a:ext uri="{FF2B5EF4-FFF2-40B4-BE49-F238E27FC236}">
                  <a16:creationId xmlns:a16="http://schemas.microsoft.com/office/drawing/2014/main" id="{1F42FE65-354E-4159-84E5-6B73A2817141}"/>
                </a:ext>
              </a:extLst>
            </p:cNvPr>
            <p:cNvSpPr/>
            <p:nvPr/>
          </p:nvSpPr>
          <p:spPr bwMode="auto">
            <a:xfrm>
              <a:off x="350520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White</a:t>
              </a:r>
              <a:endParaRPr lang="en-US" sz="800">
                <a:solidFill>
                  <a:srgbClr val="000000"/>
                </a:solidFill>
                <a:latin typeface="Segoe UI" panose="020B0502040204020203" pitchFamily="34" charset="0"/>
                <a:cs typeface="Segoe UI" panose="020B0502040204020203" pitchFamily="34" charset="0"/>
              </a:endParaRPr>
            </a:p>
            <a:p>
              <a:pPr defTabSz="746123"/>
              <a:r>
                <a:rPr lang="en-US" sz="653">
                  <a:solidFill>
                    <a:srgbClr val="000000"/>
                  </a:solidFill>
                  <a:latin typeface="Segoe UI" panose="020B0502040204020203" pitchFamily="34" charset="0"/>
                  <a:cs typeface="Segoe UI" panose="020B0502040204020203" pitchFamily="34" charset="0"/>
                </a:rPr>
                <a:t>R255 G255 B255</a:t>
              </a:r>
            </a:p>
            <a:p>
              <a:pPr defTabSz="746123">
                <a:spcAft>
                  <a:spcPts val="326"/>
                </a:spcAft>
              </a:pPr>
              <a:r>
                <a:rPr lang="en-US" sz="653">
                  <a:solidFill>
                    <a:srgbClr val="000000"/>
                  </a:solidFill>
                  <a:latin typeface="Segoe UI" panose="020B0502040204020203" pitchFamily="34" charset="0"/>
                  <a:cs typeface="Segoe UI" panose="020B0502040204020203" pitchFamily="34" charset="0"/>
                </a:rPr>
                <a:t>Hex #FFFFFF</a:t>
              </a:r>
            </a:p>
          </p:txBody>
        </p:sp>
        <p:sp>
          <p:nvSpPr>
            <p:cNvPr id="124" name="Freeform 36" descr="White">
              <a:extLst>
                <a:ext uri="{FF2B5EF4-FFF2-40B4-BE49-F238E27FC236}">
                  <a16:creationId xmlns:a16="http://schemas.microsoft.com/office/drawing/2014/main" id="{BE05F652-6831-447C-9FF6-D39B57F9CF94}"/>
                </a:ext>
              </a:extLst>
            </p:cNvPr>
            <p:cNvSpPr/>
            <p:nvPr/>
          </p:nvSpPr>
          <p:spPr bwMode="auto">
            <a:xfrm>
              <a:off x="4669081"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D83B01"/>
                  </a:solidFill>
                  <a:latin typeface="Segoe UI" panose="020B0502040204020203" pitchFamily="34" charset="0"/>
                  <a:cs typeface="Segoe UI" panose="020B0502040204020203" pitchFamily="34" charset="0"/>
                </a:rPr>
                <a:t>Orange</a:t>
              </a:r>
            </a:p>
            <a:p>
              <a:pPr defTabSz="746123"/>
              <a:r>
                <a:rPr lang="en-US" sz="800" b="1">
                  <a:solidFill>
                    <a:srgbClr val="6B2929"/>
                  </a:solidFill>
                  <a:latin typeface="Segoe UI" panose="020B0502040204020203" pitchFamily="34" charset="0"/>
                  <a:cs typeface="Segoe UI" panose="020B0502040204020203" pitchFamily="34" charset="0"/>
                </a:rPr>
                <a:t>Dark Orange</a:t>
              </a:r>
            </a:p>
          </p:txBody>
        </p:sp>
        <p:sp>
          <p:nvSpPr>
            <p:cNvPr id="125" name="Freeform 38" descr="White">
              <a:extLst>
                <a:ext uri="{FF2B5EF4-FFF2-40B4-BE49-F238E27FC236}">
                  <a16:creationId xmlns:a16="http://schemas.microsoft.com/office/drawing/2014/main" id="{6DF44E05-D32A-41DF-B8AE-EBD407A63C49}"/>
                </a:ext>
              </a:extLst>
            </p:cNvPr>
            <p:cNvSpPr/>
            <p:nvPr/>
          </p:nvSpPr>
          <p:spPr bwMode="auto">
            <a:xfrm>
              <a:off x="5832962"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6A4B16"/>
                  </a:solidFill>
                  <a:latin typeface="Segoe UI" panose="020B0502040204020203" pitchFamily="34" charset="0"/>
                  <a:cs typeface="Segoe UI" panose="020B0502040204020203" pitchFamily="34" charset="0"/>
                </a:rPr>
                <a:t>Dark Yellow</a:t>
              </a:r>
            </a:p>
            <a:p>
              <a:pPr defTabSz="746123"/>
              <a:endParaRPr lang="en-US" sz="800" b="1">
                <a:solidFill>
                  <a:srgbClr val="000000"/>
                </a:solidFill>
                <a:latin typeface="Segoe UI" panose="020B0502040204020203" pitchFamily="34" charset="0"/>
                <a:cs typeface="Segoe UI" panose="020B0502040204020203" pitchFamily="34" charset="0"/>
              </a:endParaRPr>
            </a:p>
          </p:txBody>
        </p:sp>
        <p:sp>
          <p:nvSpPr>
            <p:cNvPr id="126" name="Freeform 37" descr="White">
              <a:extLst>
                <a:ext uri="{FF2B5EF4-FFF2-40B4-BE49-F238E27FC236}">
                  <a16:creationId xmlns:a16="http://schemas.microsoft.com/office/drawing/2014/main" id="{2EA2AE0B-472F-416F-8B30-4BFBD4D83E4B}"/>
                </a:ext>
              </a:extLst>
            </p:cNvPr>
            <p:cNvSpPr/>
            <p:nvPr/>
          </p:nvSpPr>
          <p:spPr bwMode="auto">
            <a:xfrm>
              <a:off x="6996843"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107C10"/>
                  </a:solidFill>
                  <a:latin typeface="Segoe UI" panose="020B0502040204020203" pitchFamily="34" charset="0"/>
                  <a:cs typeface="Segoe UI" panose="020B0502040204020203" pitchFamily="34" charset="0"/>
                </a:rPr>
                <a:t>Green</a:t>
              </a:r>
            </a:p>
            <a:p>
              <a:pPr defTabSz="746123"/>
              <a:r>
                <a:rPr lang="en-US" sz="800" b="1">
                  <a:solidFill>
                    <a:srgbClr val="054B16"/>
                  </a:solidFill>
                  <a:latin typeface="Segoe UI" panose="020B0502040204020203" pitchFamily="34" charset="0"/>
                  <a:cs typeface="Segoe UI" panose="020B0502040204020203" pitchFamily="34" charset="0"/>
                </a:rPr>
                <a:t>Dark Green</a:t>
              </a:r>
            </a:p>
          </p:txBody>
        </p:sp>
        <p:sp>
          <p:nvSpPr>
            <p:cNvPr id="127" name="Rectangle 126" descr="White">
              <a:extLst>
                <a:ext uri="{FF2B5EF4-FFF2-40B4-BE49-F238E27FC236}">
                  <a16:creationId xmlns:a16="http://schemas.microsoft.com/office/drawing/2014/main" id="{FF11CBDB-5352-4771-9BB6-9359E47062D8}"/>
                </a:ext>
              </a:extLst>
            </p:cNvPr>
            <p:cNvSpPr/>
            <p:nvPr/>
          </p:nvSpPr>
          <p:spPr bwMode="auto">
            <a:xfrm>
              <a:off x="816072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8575"/>
                  </a:solidFill>
                  <a:latin typeface="Segoe UI" panose="020B0502040204020203" pitchFamily="34" charset="0"/>
                  <a:cs typeface="Segoe UI" panose="020B0502040204020203" pitchFamily="34" charset="0"/>
                </a:rPr>
                <a:t>Teal</a:t>
              </a:r>
            </a:p>
            <a:p>
              <a:pPr defTabSz="746123"/>
              <a:r>
                <a:rPr lang="en-US" sz="800" b="1">
                  <a:solidFill>
                    <a:srgbClr val="274B47"/>
                  </a:solidFill>
                  <a:latin typeface="Segoe UI" panose="020B0502040204020203" pitchFamily="34" charset="0"/>
                  <a:cs typeface="Segoe UI" panose="020B0502040204020203" pitchFamily="34" charset="0"/>
                </a:rPr>
                <a:t>Dark Teal</a:t>
              </a:r>
            </a:p>
          </p:txBody>
        </p:sp>
        <p:sp>
          <p:nvSpPr>
            <p:cNvPr id="128" name="Rectangle 127" descr="White">
              <a:extLst>
                <a:ext uri="{FF2B5EF4-FFF2-40B4-BE49-F238E27FC236}">
                  <a16:creationId xmlns:a16="http://schemas.microsoft.com/office/drawing/2014/main" id="{186B3B85-4960-4F35-B220-7E5EFBCBA653}"/>
                </a:ext>
              </a:extLst>
            </p:cNvPr>
            <p:cNvSpPr/>
            <p:nvPr/>
          </p:nvSpPr>
          <p:spPr bwMode="auto">
            <a:xfrm>
              <a:off x="9324605"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78D4"/>
                  </a:solidFill>
                  <a:latin typeface="Segoe UI" panose="020B0502040204020203" pitchFamily="34" charset="0"/>
                  <a:cs typeface="Segoe UI" panose="020B0502040204020203" pitchFamily="34" charset="0"/>
                </a:rPr>
                <a:t>Blue</a:t>
              </a:r>
            </a:p>
            <a:p>
              <a:pPr defTabSz="746123"/>
              <a:r>
                <a:rPr lang="en-US" sz="800" b="1">
                  <a:solidFill>
                    <a:srgbClr val="243A5E"/>
                  </a:solidFill>
                  <a:latin typeface="Segoe UI" panose="020B0502040204020203" pitchFamily="34" charset="0"/>
                  <a:cs typeface="Segoe UI" panose="020B0502040204020203" pitchFamily="34" charset="0"/>
                </a:rPr>
                <a:t>Dark Blue</a:t>
              </a:r>
            </a:p>
          </p:txBody>
        </p:sp>
        <p:sp>
          <p:nvSpPr>
            <p:cNvPr id="129" name="Rectangle 128" descr="White">
              <a:extLst>
                <a:ext uri="{FF2B5EF4-FFF2-40B4-BE49-F238E27FC236}">
                  <a16:creationId xmlns:a16="http://schemas.microsoft.com/office/drawing/2014/main" id="{5E11D87E-9585-484C-9999-9559E79D9742}"/>
                </a:ext>
              </a:extLst>
            </p:cNvPr>
            <p:cNvSpPr/>
            <p:nvPr/>
          </p:nvSpPr>
          <p:spPr bwMode="auto">
            <a:xfrm>
              <a:off x="10488484" y="3523946"/>
              <a:ext cx="1126973" cy="601358"/>
            </a:xfrm>
            <a:prstGeom prst="rect">
              <a:avLst/>
            </a:prstGeom>
            <a:solidFill>
              <a:srgbClr val="FFFFF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8661C5"/>
                  </a:solidFill>
                  <a:latin typeface="Segoe UI" panose="020B0502040204020203" pitchFamily="34" charset="0"/>
                  <a:cs typeface="Segoe UI" panose="020B0502040204020203" pitchFamily="34" charset="0"/>
                </a:rPr>
                <a:t>Purple </a:t>
              </a:r>
            </a:p>
            <a:p>
              <a:pPr defTabSz="746123"/>
              <a:r>
                <a:rPr lang="en-US" sz="800" b="1">
                  <a:solidFill>
                    <a:srgbClr val="3B2E58"/>
                  </a:solidFill>
                  <a:latin typeface="Segoe UI" panose="020B0502040204020203" pitchFamily="34" charset="0"/>
                  <a:cs typeface="Segoe UI" panose="020B0502040204020203" pitchFamily="34" charset="0"/>
                </a:rPr>
                <a:t>Dark Purple</a:t>
              </a:r>
            </a:p>
          </p:txBody>
        </p:sp>
      </p:grpSp>
      <p:grpSp>
        <p:nvGrpSpPr>
          <p:cNvPr id="3" name="Black background with text in accessible brand colors" descr="Rich Black background with text in accessible brand colors">
            <a:extLst>
              <a:ext uri="{FF2B5EF4-FFF2-40B4-BE49-F238E27FC236}">
                <a16:creationId xmlns:a16="http://schemas.microsoft.com/office/drawing/2014/main" id="{353A347B-2778-4ABC-96DB-BADBB0E1ACD1}"/>
              </a:ext>
            </a:extLst>
          </p:cNvPr>
          <p:cNvGrpSpPr/>
          <p:nvPr/>
        </p:nvGrpSpPr>
        <p:grpSpPr>
          <a:xfrm>
            <a:off x="3505200" y="4078398"/>
            <a:ext cx="8110257" cy="594360"/>
            <a:chOff x="3505200" y="4078398"/>
            <a:chExt cx="8110257" cy="594360"/>
          </a:xfrm>
        </p:grpSpPr>
        <p:sp>
          <p:nvSpPr>
            <p:cNvPr id="136" name="Freeform 36" descr="Black shape">
              <a:extLst>
                <a:ext uri="{FF2B5EF4-FFF2-40B4-BE49-F238E27FC236}">
                  <a16:creationId xmlns:a16="http://schemas.microsoft.com/office/drawing/2014/main" id="{04F014D8-B2C3-4C18-8784-9329A967C4CB}"/>
                </a:ext>
              </a:extLst>
            </p:cNvPr>
            <p:cNvSpPr/>
            <p:nvPr/>
          </p:nvSpPr>
          <p:spPr bwMode="auto">
            <a:xfrm>
              <a:off x="3505200"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FFFFFF"/>
                  </a:solidFill>
                  <a:latin typeface="Segoe UI" panose="020B0502040204020203" pitchFamily="34" charset="0"/>
                  <a:cs typeface="Segoe UI" panose="020B0502040204020203" pitchFamily="34" charset="0"/>
                </a:rPr>
                <a:t>Rich Black</a:t>
              </a:r>
            </a:p>
            <a:p>
              <a:pPr defTabSz="746123"/>
              <a:r>
                <a:rPr lang="en-US" sz="653">
                  <a:solidFill>
                    <a:srgbClr val="FFFFFF"/>
                  </a:solidFill>
                  <a:latin typeface="Segoe UI" panose="020B0502040204020203" pitchFamily="34" charset="0"/>
                  <a:cs typeface="Segoe UI" panose="020B0502040204020203" pitchFamily="34" charset="0"/>
                </a:rPr>
                <a:t>R0 G0 B0 </a:t>
              </a:r>
            </a:p>
            <a:p>
              <a:pPr defTabSz="746123"/>
              <a:r>
                <a:rPr lang="en-US" sz="653">
                  <a:solidFill>
                    <a:srgbClr val="FFFFFF"/>
                  </a:solidFill>
                  <a:latin typeface="Segoe UI" panose="020B0502040204020203" pitchFamily="34" charset="0"/>
                  <a:cs typeface="Segoe UI" panose="020B0502040204020203" pitchFamily="34" charset="0"/>
                </a:rPr>
                <a:t>Hex #000000 </a:t>
              </a:r>
            </a:p>
          </p:txBody>
        </p:sp>
        <p:sp>
          <p:nvSpPr>
            <p:cNvPr id="130" name="Freeform 36" descr="Black shape">
              <a:extLst>
                <a:ext uri="{FF2B5EF4-FFF2-40B4-BE49-F238E27FC236}">
                  <a16:creationId xmlns:a16="http://schemas.microsoft.com/office/drawing/2014/main" id="{8B400AD9-F2CF-4F66-B13C-306373A2CCCA}"/>
                </a:ext>
              </a:extLst>
            </p:cNvPr>
            <p:cNvSpPr/>
            <p:nvPr/>
          </p:nvSpPr>
          <p:spPr bwMode="auto">
            <a:xfrm>
              <a:off x="4669081"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FF9349"/>
                  </a:solidFill>
                  <a:latin typeface="Segoe UI" panose="020B0502040204020203" pitchFamily="34" charset="0"/>
                  <a:cs typeface="Segoe UI" panose="020B0502040204020203" pitchFamily="34" charset="0"/>
                </a:rPr>
                <a:t>Light Orange</a:t>
              </a:r>
            </a:p>
            <a:p>
              <a:pPr defTabSz="746123"/>
              <a:r>
                <a:rPr lang="en-US" sz="800" b="1">
                  <a:solidFill>
                    <a:srgbClr val="D83B01"/>
                  </a:solidFill>
                  <a:latin typeface="Segoe UI" panose="020B0502040204020203" pitchFamily="34" charset="0"/>
                  <a:cs typeface="Segoe UI" panose="020B0502040204020203" pitchFamily="34" charset="0"/>
                </a:rPr>
                <a:t>Orange</a:t>
              </a:r>
            </a:p>
          </p:txBody>
        </p:sp>
        <p:sp>
          <p:nvSpPr>
            <p:cNvPr id="131" name="Freeform 38" descr="Black shape">
              <a:extLst>
                <a:ext uri="{FF2B5EF4-FFF2-40B4-BE49-F238E27FC236}">
                  <a16:creationId xmlns:a16="http://schemas.microsoft.com/office/drawing/2014/main" id="{72CC8C89-3AEA-43A3-B85D-1645A7AD2230}"/>
                </a:ext>
              </a:extLst>
            </p:cNvPr>
            <p:cNvSpPr/>
            <p:nvPr/>
          </p:nvSpPr>
          <p:spPr bwMode="auto">
            <a:xfrm>
              <a:off x="5832962"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FEF000"/>
                  </a:solidFill>
                  <a:latin typeface="Segoe UI" panose="020B0502040204020203" pitchFamily="34" charset="0"/>
                  <a:cs typeface="Segoe UI" panose="020B0502040204020203" pitchFamily="34" charset="0"/>
                </a:rPr>
                <a:t>Light Yellow</a:t>
              </a:r>
            </a:p>
            <a:p>
              <a:pPr defTabSz="746123"/>
              <a:r>
                <a:rPr lang="en-US" sz="800" b="1">
                  <a:solidFill>
                    <a:srgbClr val="FFB900"/>
                  </a:solidFill>
                  <a:latin typeface="Segoe UI" panose="020B0502040204020203" pitchFamily="34" charset="0"/>
                  <a:cs typeface="Segoe UI" panose="020B0502040204020203" pitchFamily="34" charset="0"/>
                </a:rPr>
                <a:t>Yellow</a:t>
              </a:r>
            </a:p>
            <a:p>
              <a:pPr defTabSz="746123"/>
              <a:endParaRPr lang="en-US" sz="800" b="1">
                <a:solidFill>
                  <a:srgbClr val="000000"/>
                </a:solidFill>
                <a:latin typeface="Segoe UI" panose="020B0502040204020203" pitchFamily="34" charset="0"/>
                <a:cs typeface="Segoe UI" panose="020B0502040204020203" pitchFamily="34" charset="0"/>
              </a:endParaRPr>
            </a:p>
          </p:txBody>
        </p:sp>
        <p:sp>
          <p:nvSpPr>
            <p:cNvPr id="132" name="Freeform 37" descr="Black shape">
              <a:extLst>
                <a:ext uri="{FF2B5EF4-FFF2-40B4-BE49-F238E27FC236}">
                  <a16:creationId xmlns:a16="http://schemas.microsoft.com/office/drawing/2014/main" id="{1C5FE1B1-C92A-45F9-9066-1AF75BA1664B}"/>
                </a:ext>
              </a:extLst>
            </p:cNvPr>
            <p:cNvSpPr/>
            <p:nvPr/>
          </p:nvSpPr>
          <p:spPr bwMode="auto">
            <a:xfrm>
              <a:off x="6996843"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9BF00B"/>
                  </a:solidFill>
                  <a:latin typeface="Segoe UI" panose="020B0502040204020203" pitchFamily="34" charset="0"/>
                  <a:cs typeface="Segoe UI" panose="020B0502040204020203" pitchFamily="34" charset="0"/>
                </a:rPr>
                <a:t>Light Green</a:t>
              </a:r>
            </a:p>
          </p:txBody>
        </p:sp>
        <p:sp>
          <p:nvSpPr>
            <p:cNvPr id="133" name="Rectangle 132" descr="Black shape">
              <a:extLst>
                <a:ext uri="{FF2B5EF4-FFF2-40B4-BE49-F238E27FC236}">
                  <a16:creationId xmlns:a16="http://schemas.microsoft.com/office/drawing/2014/main" id="{DBAD4086-4800-44D9-B9CE-64C01EDEFCFE}"/>
                </a:ext>
              </a:extLst>
            </p:cNvPr>
            <p:cNvSpPr/>
            <p:nvPr/>
          </p:nvSpPr>
          <p:spPr bwMode="auto">
            <a:xfrm>
              <a:off x="816072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30E5D0"/>
                  </a:solidFill>
                  <a:latin typeface="Segoe UI" panose="020B0502040204020203" pitchFamily="34" charset="0"/>
                  <a:cs typeface="Segoe UI" panose="020B0502040204020203" pitchFamily="34" charset="0"/>
                </a:rPr>
                <a:t>Light Teal</a:t>
              </a:r>
            </a:p>
            <a:p>
              <a:pPr defTabSz="746123"/>
              <a:r>
                <a:rPr lang="en-US" sz="800" b="1">
                  <a:solidFill>
                    <a:srgbClr val="008575"/>
                  </a:solidFill>
                  <a:latin typeface="Segoe UI" panose="020B0502040204020203" pitchFamily="34" charset="0"/>
                  <a:cs typeface="Segoe UI" panose="020B0502040204020203" pitchFamily="34" charset="0"/>
                </a:rPr>
                <a:t>Teal</a:t>
              </a:r>
            </a:p>
          </p:txBody>
        </p:sp>
        <p:sp>
          <p:nvSpPr>
            <p:cNvPr id="134" name="Rectangle 133" descr="Black shape">
              <a:extLst>
                <a:ext uri="{FF2B5EF4-FFF2-40B4-BE49-F238E27FC236}">
                  <a16:creationId xmlns:a16="http://schemas.microsoft.com/office/drawing/2014/main" id="{22F49AE8-1A03-4F6A-BE74-EAD2906BBDE5}"/>
                </a:ext>
              </a:extLst>
            </p:cNvPr>
            <p:cNvSpPr/>
            <p:nvPr/>
          </p:nvSpPr>
          <p:spPr bwMode="auto">
            <a:xfrm>
              <a:off x="9324605"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50E6FF"/>
                  </a:solidFill>
                  <a:latin typeface="Segoe UI" panose="020B0502040204020203" pitchFamily="34" charset="0"/>
                  <a:cs typeface="Segoe UI" panose="020B0502040204020203" pitchFamily="34" charset="0"/>
                </a:rPr>
                <a:t>Light Blue</a:t>
              </a:r>
            </a:p>
            <a:p>
              <a:pPr defTabSz="746123"/>
              <a:r>
                <a:rPr lang="en-US" sz="800" b="1">
                  <a:solidFill>
                    <a:srgbClr val="0078D4"/>
                  </a:solidFill>
                  <a:latin typeface="Segoe UI" panose="020B0502040204020203" pitchFamily="34" charset="0"/>
                  <a:cs typeface="Segoe UI" panose="020B0502040204020203" pitchFamily="34" charset="0"/>
                </a:rPr>
                <a:t>Blue</a:t>
              </a:r>
            </a:p>
          </p:txBody>
        </p:sp>
        <p:sp>
          <p:nvSpPr>
            <p:cNvPr id="135" name="Rectangle 134" descr="Black shape">
              <a:extLst>
                <a:ext uri="{FF2B5EF4-FFF2-40B4-BE49-F238E27FC236}">
                  <a16:creationId xmlns:a16="http://schemas.microsoft.com/office/drawing/2014/main" id="{23DFEDE6-C227-48FE-905F-A29EF6DA58C6}"/>
                </a:ext>
              </a:extLst>
            </p:cNvPr>
            <p:cNvSpPr/>
            <p:nvPr/>
          </p:nvSpPr>
          <p:spPr bwMode="auto">
            <a:xfrm>
              <a:off x="10488484" y="4078398"/>
              <a:ext cx="1126973" cy="594360"/>
            </a:xfrm>
            <a:prstGeom prst="rect">
              <a:avLst/>
            </a:prstGeom>
            <a:solidFill>
              <a:srgbClr val="000000"/>
            </a:solidFill>
            <a:ln w="3175">
              <a:solidFill>
                <a:srgbClr val="FFFFFF">
                  <a:alpha val="50196"/>
                </a:srgb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chemeClr val="bg1"/>
                  </a:solidFill>
                  <a:latin typeface="Segoe UI" panose="020B0502040204020203" pitchFamily="34" charset="0"/>
                  <a:cs typeface="Segoe UI" panose="020B0502040204020203" pitchFamily="34" charset="0"/>
                </a:rPr>
                <a:t>White</a:t>
              </a:r>
            </a:p>
            <a:p>
              <a:pPr defTabSz="746123"/>
              <a:r>
                <a:rPr lang="en-US" sz="800" b="1">
                  <a:solidFill>
                    <a:srgbClr val="D59DFF"/>
                  </a:solidFill>
                  <a:latin typeface="Segoe UI" panose="020B0502040204020203" pitchFamily="34" charset="0"/>
                  <a:cs typeface="Segoe UI" panose="020B0502040204020203" pitchFamily="34" charset="0"/>
                </a:rPr>
                <a:t>Light Purple </a:t>
              </a:r>
            </a:p>
            <a:p>
              <a:pPr defTabSz="746123"/>
              <a:r>
                <a:rPr lang="en-US" sz="800" b="1">
                  <a:solidFill>
                    <a:srgbClr val="8661C5"/>
                  </a:solidFill>
                  <a:latin typeface="Segoe UI" panose="020B0502040204020203" pitchFamily="34" charset="0"/>
                  <a:cs typeface="Segoe UI" panose="020B0502040204020203" pitchFamily="34" charset="0"/>
                </a:rPr>
                <a:t>Purple</a:t>
              </a:r>
            </a:p>
          </p:txBody>
        </p:sp>
      </p:grpSp>
      <p:grpSp>
        <p:nvGrpSpPr>
          <p:cNvPr id="20" name="Microsoft Grays" descr="Microsoft Grays brand colors with text in accessible brand colors">
            <a:extLst>
              <a:ext uri="{FF2B5EF4-FFF2-40B4-BE49-F238E27FC236}">
                <a16:creationId xmlns:a16="http://schemas.microsoft.com/office/drawing/2014/main" id="{81570CF1-DB50-4E3E-A239-D911DDF197E5}"/>
              </a:ext>
            </a:extLst>
          </p:cNvPr>
          <p:cNvGrpSpPr/>
          <p:nvPr/>
        </p:nvGrpSpPr>
        <p:grpSpPr>
          <a:xfrm>
            <a:off x="4666239" y="4709378"/>
            <a:ext cx="6949218" cy="593184"/>
            <a:chOff x="4661043" y="5436477"/>
            <a:chExt cx="6949218" cy="832559"/>
          </a:xfrm>
        </p:grpSpPr>
        <p:sp>
          <p:nvSpPr>
            <p:cNvPr id="139" name="Freeform 38" descr="Extra Light Gray shape">
              <a:extLst>
                <a:ext uri="{FF2B5EF4-FFF2-40B4-BE49-F238E27FC236}">
                  <a16:creationId xmlns:a16="http://schemas.microsoft.com/office/drawing/2014/main" id="{38BAFFCF-05CF-49D7-9BA6-88A45B470A84}"/>
                </a:ext>
              </a:extLst>
            </p:cNvPr>
            <p:cNvSpPr/>
            <p:nvPr/>
          </p:nvSpPr>
          <p:spPr bwMode="auto">
            <a:xfrm>
              <a:off x="4661043" y="5436477"/>
              <a:ext cx="1126973" cy="832559"/>
            </a:xfrm>
            <a:prstGeom prst="rect">
              <a:avLst/>
            </a:prstGeom>
            <a:solidFill>
              <a:srgbClr val="F2F2F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Extra Light Gray</a:t>
              </a:r>
              <a:endParaRPr lang="en-US" sz="800">
                <a:solidFill>
                  <a:srgbClr val="000000"/>
                </a:solidFill>
                <a:latin typeface="Segoe UI" panose="020B0502040204020203" pitchFamily="34" charset="0"/>
                <a:cs typeface="Segoe UI" panose="020B0502040204020203" pitchFamily="34" charset="0"/>
              </a:endParaRPr>
            </a:p>
            <a:p>
              <a:pPr defTabSz="746123"/>
              <a:r>
                <a:rPr lang="en-US" sz="653">
                  <a:solidFill>
                    <a:srgbClr val="000000"/>
                  </a:solidFill>
                  <a:latin typeface="Segoe UI" panose="020B0502040204020203" pitchFamily="34" charset="0"/>
                  <a:cs typeface="Segoe UI" panose="020B0502040204020203" pitchFamily="34" charset="0"/>
                </a:rPr>
                <a:t>R242 G242 B242</a:t>
              </a:r>
            </a:p>
            <a:p>
              <a:pPr defTabSz="746123">
                <a:spcAft>
                  <a:spcPts val="326"/>
                </a:spcAft>
              </a:pPr>
              <a:r>
                <a:rPr lang="en-US" sz="653">
                  <a:solidFill>
                    <a:srgbClr val="000000"/>
                  </a:solidFill>
                  <a:latin typeface="Segoe UI" panose="020B0502040204020203" pitchFamily="34" charset="0"/>
                  <a:cs typeface="Segoe UI" panose="020B0502040204020203" pitchFamily="34" charset="0"/>
                </a:rPr>
                <a:t>Hex #F2F2F2</a:t>
              </a:r>
            </a:p>
          </p:txBody>
        </p:sp>
        <p:sp>
          <p:nvSpPr>
            <p:cNvPr id="100" name="Freeform 38" descr="Light Gray shape">
              <a:extLst>
                <a:ext uri="{FF2B5EF4-FFF2-40B4-BE49-F238E27FC236}">
                  <a16:creationId xmlns:a16="http://schemas.microsoft.com/office/drawing/2014/main" id="{3ABCEDAE-65FC-42FD-8EE1-674C6BF3C9F7}"/>
                </a:ext>
              </a:extLst>
            </p:cNvPr>
            <p:cNvSpPr/>
            <p:nvPr/>
          </p:nvSpPr>
          <p:spPr bwMode="auto">
            <a:xfrm>
              <a:off x="5822869" y="5436477"/>
              <a:ext cx="1126973" cy="832559"/>
            </a:xfrm>
            <a:prstGeom prst="rect">
              <a:avLst/>
            </a:prstGeom>
            <a:solidFill>
              <a:srgbClr val="E6E6E6"/>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Light Gray</a:t>
              </a:r>
              <a:endParaRPr lang="en-US" sz="800">
                <a:solidFill>
                  <a:srgbClr val="000000"/>
                </a:solidFill>
                <a:latin typeface="Segoe UI" panose="020B0502040204020203" pitchFamily="34" charset="0"/>
                <a:cs typeface="Segoe UI" panose="020B0502040204020203" pitchFamily="34" charset="0"/>
              </a:endParaRPr>
            </a:p>
            <a:p>
              <a:pPr defTabSz="746123"/>
              <a:r>
                <a:rPr lang="en-US" sz="653">
                  <a:solidFill>
                    <a:srgbClr val="000000"/>
                  </a:solidFill>
                  <a:latin typeface="Segoe UI" panose="020B0502040204020203" pitchFamily="34" charset="0"/>
                  <a:cs typeface="Segoe UI" panose="020B0502040204020203" pitchFamily="34" charset="0"/>
                </a:rPr>
                <a:t>R230 G230 B230</a:t>
              </a:r>
            </a:p>
            <a:p>
              <a:pPr defTabSz="746123">
                <a:spcAft>
                  <a:spcPts val="326"/>
                </a:spcAft>
              </a:pPr>
              <a:r>
                <a:rPr lang="en-US" sz="653">
                  <a:solidFill>
                    <a:srgbClr val="000000"/>
                  </a:solidFill>
                  <a:latin typeface="Segoe UI" panose="020B0502040204020203" pitchFamily="34" charset="0"/>
                  <a:cs typeface="Segoe UI" panose="020B0502040204020203" pitchFamily="34" charset="0"/>
                </a:rPr>
                <a:t>Hex #E6E6E6</a:t>
              </a:r>
            </a:p>
          </p:txBody>
        </p:sp>
        <p:sp>
          <p:nvSpPr>
            <p:cNvPr id="101" name="Freeform 37">
              <a:extLst>
                <a:ext uri="{FF2B5EF4-FFF2-40B4-BE49-F238E27FC236}">
                  <a16:creationId xmlns:a16="http://schemas.microsoft.com/office/drawing/2014/main" id="{B43D8244-47E6-4089-A1F6-4388BB86A052}"/>
                </a:ext>
              </a:extLst>
            </p:cNvPr>
            <p:cNvSpPr/>
            <p:nvPr/>
          </p:nvSpPr>
          <p:spPr bwMode="auto">
            <a:xfrm>
              <a:off x="6987974" y="5436477"/>
              <a:ext cx="1126973" cy="832559"/>
            </a:xfrm>
            <a:prstGeom prst="rect">
              <a:avLst/>
            </a:prstGeom>
            <a:solidFill>
              <a:srgbClr val="D2D2D2"/>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000000"/>
                  </a:solidFill>
                  <a:latin typeface="Segoe UI" panose="020B0502040204020203" pitchFamily="34" charset="0"/>
                  <a:cs typeface="Segoe UI" panose="020B0502040204020203" pitchFamily="34" charset="0"/>
                </a:rPr>
                <a:t>Gray</a:t>
              </a:r>
              <a:endParaRPr lang="en-US" sz="800">
                <a:solidFill>
                  <a:srgbClr val="000000"/>
                </a:solidFill>
                <a:latin typeface="Segoe UI" panose="020B0502040204020203" pitchFamily="34" charset="0"/>
                <a:cs typeface="Segoe UI" panose="020B0502040204020203" pitchFamily="34" charset="0"/>
              </a:endParaRPr>
            </a:p>
            <a:p>
              <a:pPr defTabSz="746123"/>
              <a:r>
                <a:rPr lang="pt-BR" sz="653">
                  <a:solidFill>
                    <a:srgbClr val="000000"/>
                  </a:solidFill>
                  <a:latin typeface="Segoe UI" panose="020B0502040204020203" pitchFamily="34" charset="0"/>
                  <a:cs typeface="Segoe UI" panose="020B0502040204020203" pitchFamily="34" charset="0"/>
                </a:rPr>
                <a:t>R210 G210 B210 </a:t>
              </a:r>
            </a:p>
            <a:p>
              <a:pPr defTabSz="746123"/>
              <a:r>
                <a:rPr lang="pt-BR" sz="653">
                  <a:solidFill>
                    <a:srgbClr val="000000"/>
                  </a:solidFill>
                  <a:latin typeface="Segoe UI" panose="020B0502040204020203" pitchFamily="34" charset="0"/>
                  <a:cs typeface="Segoe UI" panose="020B0502040204020203" pitchFamily="34" charset="0"/>
                </a:rPr>
                <a:t>Hex #D2D2D2</a:t>
              </a:r>
              <a:endParaRPr lang="en-US" sz="653">
                <a:solidFill>
                  <a:srgbClr val="000000"/>
                </a:solidFill>
                <a:latin typeface="Segoe UI" panose="020B0502040204020203" pitchFamily="34" charset="0"/>
                <a:cs typeface="Segoe UI" panose="020B0502040204020203" pitchFamily="34" charset="0"/>
              </a:endParaRPr>
            </a:p>
          </p:txBody>
        </p:sp>
        <p:sp>
          <p:nvSpPr>
            <p:cNvPr id="102" name="Rectangle 101" descr="Mid Gray shape">
              <a:extLst>
                <a:ext uri="{FF2B5EF4-FFF2-40B4-BE49-F238E27FC236}">
                  <a16:creationId xmlns:a16="http://schemas.microsoft.com/office/drawing/2014/main" id="{D4FCD3F0-594D-4313-870D-781BE8B2C91D}"/>
                </a:ext>
              </a:extLst>
            </p:cNvPr>
            <p:cNvSpPr/>
            <p:nvPr/>
          </p:nvSpPr>
          <p:spPr bwMode="auto">
            <a:xfrm>
              <a:off x="8153080" y="5436477"/>
              <a:ext cx="1126973" cy="832559"/>
            </a:xfrm>
            <a:prstGeom prst="rect">
              <a:avLst/>
            </a:prstGeom>
            <a:solidFill>
              <a:srgbClr val="737373"/>
            </a:solidFill>
            <a:ln w="3175">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FFFFFF"/>
                  </a:solidFill>
                  <a:latin typeface="Segoe UI" panose="020B0502040204020203" pitchFamily="34" charset="0"/>
                  <a:cs typeface="Segoe UI" panose="020B0502040204020203" pitchFamily="34" charset="0"/>
                </a:rPr>
                <a:t>Mid Gray</a:t>
              </a:r>
              <a:endParaRPr lang="en-US" sz="800">
                <a:solidFill>
                  <a:srgbClr val="000000"/>
                </a:solidFill>
                <a:latin typeface="Segoe UI" panose="020B0502040204020203" pitchFamily="34" charset="0"/>
                <a:cs typeface="Segoe UI" panose="020B0502040204020203" pitchFamily="34" charset="0"/>
              </a:endParaRPr>
            </a:p>
            <a:p>
              <a:pPr defTabSz="746123"/>
              <a:r>
                <a:rPr lang="pt-BR" sz="653">
                  <a:solidFill>
                    <a:srgbClr val="FFFFFF"/>
                  </a:solidFill>
                  <a:latin typeface="Segoe UI" panose="020B0502040204020203" pitchFamily="34" charset="0"/>
                  <a:cs typeface="Segoe UI" panose="020B0502040204020203" pitchFamily="34" charset="0"/>
                </a:rPr>
                <a:t>R115 G115 B115 </a:t>
              </a:r>
            </a:p>
            <a:p>
              <a:pPr defTabSz="746123"/>
              <a:r>
                <a:rPr lang="pt-BR" sz="653">
                  <a:solidFill>
                    <a:srgbClr val="FFFFFF"/>
                  </a:solidFill>
                  <a:latin typeface="Segoe UI" panose="020B0502040204020203" pitchFamily="34" charset="0"/>
                  <a:cs typeface="Segoe UI" panose="020B0502040204020203" pitchFamily="34" charset="0"/>
                </a:rPr>
                <a:t>Hex #737373</a:t>
              </a:r>
              <a:endParaRPr lang="en-US" sz="653">
                <a:solidFill>
                  <a:srgbClr val="FFFFFF"/>
                </a:solidFill>
                <a:latin typeface="Segoe UI" panose="020B0502040204020203" pitchFamily="34" charset="0"/>
                <a:cs typeface="Segoe UI" panose="020B0502040204020203" pitchFamily="34" charset="0"/>
              </a:endParaRPr>
            </a:p>
          </p:txBody>
        </p:sp>
        <p:sp>
          <p:nvSpPr>
            <p:cNvPr id="103" name="Rectangle 102" descr="Dark Gray shape">
              <a:extLst>
                <a:ext uri="{FF2B5EF4-FFF2-40B4-BE49-F238E27FC236}">
                  <a16:creationId xmlns:a16="http://schemas.microsoft.com/office/drawing/2014/main" id="{DC776785-45D4-42F2-A35B-705D39B99E98}"/>
                </a:ext>
              </a:extLst>
            </p:cNvPr>
            <p:cNvSpPr/>
            <p:nvPr/>
          </p:nvSpPr>
          <p:spPr bwMode="auto">
            <a:xfrm>
              <a:off x="9318184" y="5436477"/>
              <a:ext cx="1126973" cy="832559"/>
            </a:xfrm>
            <a:prstGeom prst="rect">
              <a:avLst/>
            </a:prstGeom>
            <a:solidFill>
              <a:srgbClr val="525252"/>
            </a:solidFill>
            <a:ln>
              <a:noFill/>
            </a:ln>
            <a:effectLst/>
          </p:spPr>
          <p:style>
            <a:lnRef idx="1">
              <a:schemeClr val="accent1"/>
            </a:lnRef>
            <a:fillRef idx="3">
              <a:schemeClr val="accent1"/>
            </a:fillRef>
            <a:effectRef idx="2">
              <a:schemeClr val="accent1"/>
            </a:effectRef>
            <a:fontRef idx="minor">
              <a:schemeClr val="lt1"/>
            </a:fontRef>
          </p:style>
          <p:txBody>
            <a:bodyPr wrap="square" lIns="49735" rIns="49735" rtlCol="0" anchor="t">
              <a:noAutofit/>
            </a:bodyPr>
            <a:lstStyle/>
            <a:p>
              <a:pPr defTabSz="746123"/>
              <a:r>
                <a:rPr lang="en-US" sz="800" b="1">
                  <a:solidFill>
                    <a:srgbClr val="FFFFFF"/>
                  </a:solidFill>
                  <a:latin typeface="Segoe UI" panose="020B0502040204020203" pitchFamily="34" charset="0"/>
                  <a:cs typeface="Segoe UI" panose="020B0502040204020203" pitchFamily="34" charset="0"/>
                </a:rPr>
                <a:t>Dark Gray</a:t>
              </a:r>
              <a:endParaRPr lang="en-US" sz="800">
                <a:solidFill>
                  <a:srgbClr val="000000"/>
                </a:solidFill>
                <a:latin typeface="Segoe UI" panose="020B0502040204020203" pitchFamily="34" charset="0"/>
                <a:cs typeface="Segoe UI" panose="020B0502040204020203" pitchFamily="34" charset="0"/>
              </a:endParaRPr>
            </a:p>
            <a:p>
              <a:pPr defTabSz="746123"/>
              <a:r>
                <a:rPr lang="pt-BR" sz="653">
                  <a:solidFill>
                    <a:srgbClr val="FFFFFF"/>
                  </a:solidFill>
                  <a:latin typeface="Segoe UI" panose="020B0502040204020203" pitchFamily="34" charset="0"/>
                  <a:cs typeface="Segoe UI" panose="020B0502040204020203" pitchFamily="34" charset="0"/>
                </a:rPr>
                <a:t>R80 G80 B80 </a:t>
              </a:r>
            </a:p>
            <a:p>
              <a:pPr defTabSz="746123"/>
              <a:r>
                <a:rPr lang="pt-BR" sz="653">
                  <a:solidFill>
                    <a:srgbClr val="FFFFFF"/>
                  </a:solidFill>
                  <a:latin typeface="Segoe UI" panose="020B0502040204020203" pitchFamily="34" charset="0"/>
                  <a:cs typeface="Segoe UI" panose="020B0502040204020203" pitchFamily="34" charset="0"/>
                </a:rPr>
                <a:t>Hex #505050</a:t>
              </a:r>
              <a:endParaRPr lang="en-US" sz="653">
                <a:solidFill>
                  <a:srgbClr val="FFFFFF"/>
                </a:solidFill>
                <a:latin typeface="Segoe UI" panose="020B0502040204020203" pitchFamily="34" charset="0"/>
                <a:cs typeface="Segoe UI" panose="020B0502040204020203" pitchFamily="34" charset="0"/>
              </a:endParaRPr>
            </a:p>
          </p:txBody>
        </p:sp>
        <p:sp>
          <p:nvSpPr>
            <p:cNvPr id="104" name="Rectangle 103" descr="Extra Dark Gray shape">
              <a:extLst>
                <a:ext uri="{FF2B5EF4-FFF2-40B4-BE49-F238E27FC236}">
                  <a16:creationId xmlns:a16="http://schemas.microsoft.com/office/drawing/2014/main" id="{22FA0E82-9D51-4C8C-984D-F91C1E5A46B5}"/>
                </a:ext>
              </a:extLst>
            </p:cNvPr>
            <p:cNvSpPr/>
            <p:nvPr/>
          </p:nvSpPr>
          <p:spPr bwMode="auto">
            <a:xfrm>
              <a:off x="10483288" y="5436477"/>
              <a:ext cx="1126973" cy="832559"/>
            </a:xfrm>
            <a:prstGeom prst="rect">
              <a:avLst/>
            </a:prstGeom>
            <a:solidFill>
              <a:srgbClr val="2F2F2F"/>
            </a:solidFill>
            <a:ln w="3175">
              <a:solidFill>
                <a:schemeClr val="tx1">
                  <a:alpha val="50000"/>
                </a:schemeClr>
              </a:solidFill>
            </a:ln>
            <a:effectLst/>
          </p:spPr>
          <p:style>
            <a:lnRef idx="1">
              <a:schemeClr val="accent1"/>
            </a:lnRef>
            <a:fillRef idx="3">
              <a:schemeClr val="accent1"/>
            </a:fillRef>
            <a:effectRef idx="2">
              <a:schemeClr val="accent1"/>
            </a:effectRef>
            <a:fontRef idx="minor">
              <a:schemeClr val="lt1"/>
            </a:fontRef>
          </p:style>
          <p:txBody>
            <a:bodyPr lIns="49735" rIns="49735" rtlCol="0" anchor="t"/>
            <a:lstStyle/>
            <a:p>
              <a:pPr defTabSz="746123"/>
              <a:r>
                <a:rPr lang="en-US" sz="800" b="1">
                  <a:solidFill>
                    <a:srgbClr val="FFFFFF"/>
                  </a:solidFill>
                  <a:latin typeface="Segoe UI" panose="020B0502040204020203" pitchFamily="34" charset="0"/>
                  <a:cs typeface="Segoe UI" panose="020B0502040204020203" pitchFamily="34" charset="0"/>
                </a:rPr>
                <a:t>Extra Dark Gray</a:t>
              </a:r>
            </a:p>
            <a:p>
              <a:pPr defTabSz="746123"/>
              <a:r>
                <a:rPr lang="pt-BR" sz="653">
                  <a:solidFill>
                    <a:srgbClr val="FFFFFF"/>
                  </a:solidFill>
                  <a:latin typeface="Segoe UI" panose="020B0502040204020203" pitchFamily="34" charset="0"/>
                  <a:cs typeface="Segoe UI" panose="020B0502040204020203" pitchFamily="34" charset="0"/>
                </a:rPr>
                <a:t>R47 G47 B47 </a:t>
              </a:r>
            </a:p>
            <a:p>
              <a:pPr defTabSz="746123"/>
              <a:r>
                <a:rPr lang="pt-BR" sz="653">
                  <a:solidFill>
                    <a:srgbClr val="FFFFFF"/>
                  </a:solidFill>
                  <a:latin typeface="Segoe UI" panose="020B0502040204020203" pitchFamily="34" charset="0"/>
                  <a:cs typeface="Segoe UI" panose="020B0502040204020203" pitchFamily="34" charset="0"/>
                </a:rPr>
                <a:t>Hex #</a:t>
              </a:r>
              <a:r>
                <a:rPr lang="en-US" sz="653">
                  <a:solidFill>
                    <a:srgbClr val="FFFFFF"/>
                  </a:solidFill>
                  <a:latin typeface="Segoe UI" panose="020B0502040204020203" pitchFamily="34" charset="0"/>
                  <a:cs typeface="Segoe UI" panose="020B0502040204020203" pitchFamily="34" charset="0"/>
                </a:rPr>
                <a:t>2F2F2F</a:t>
              </a:r>
            </a:p>
            <a:p>
              <a:pPr defTabSz="746123"/>
              <a:endParaRPr lang="en-US" sz="800" b="1">
                <a:solidFill>
                  <a:srgbClr val="FFFFFF"/>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4995848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PowerPoint Design Ideas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Get suggestions for slides</a:t>
            </a:r>
          </a:p>
          <a:p>
            <a:pPr defTabSz="903827">
              <a:spcBef>
                <a:spcPts val="775"/>
              </a:spcBef>
              <a:buSzPct val="90000"/>
              <a:defRPr/>
            </a:pPr>
            <a:r>
              <a:rPr lang="en-US" sz="1400">
                <a:latin typeface="+mj-lt"/>
                <a:cs typeface="Segoe UI" panose="020B0502040204020203" pitchFamily="34" charset="0"/>
              </a:rPr>
              <a:t>PowerPoint Designer </a:t>
            </a:r>
            <a:r>
              <a:rPr lang="en-US" sz="1400">
                <a:cs typeface="Segoe UI" panose="020B0502040204020203" pitchFamily="34" charset="0"/>
              </a:rPr>
              <a:t>can create suggestions for your slide content. </a:t>
            </a:r>
          </a:p>
          <a:p>
            <a:pPr lvl="0" defTabSz="903827">
              <a:spcBef>
                <a:spcPts val="775"/>
              </a:spcBef>
              <a:buSzPct val="90000"/>
              <a:defRPr/>
            </a:pPr>
            <a:r>
              <a:rPr lang="en-US" sz="1400">
                <a:cs typeface="Segoe UI" panose="020B0502040204020203" pitchFamily="34" charset="0"/>
              </a:rPr>
              <a:t>To access Design Ideas, click the </a:t>
            </a:r>
            <a:br>
              <a:rPr lang="en-US" sz="1400">
                <a:cs typeface="Segoe UI" panose="020B0502040204020203" pitchFamily="34" charset="0"/>
              </a:rPr>
            </a:br>
            <a:r>
              <a:rPr lang="en-US" sz="1400">
                <a:cs typeface="Segoe UI" panose="020B0502040204020203" pitchFamily="34" charset="0"/>
              </a:rPr>
              <a:t>“</a:t>
            </a:r>
            <a:r>
              <a:rPr lang="en-US" sz="1400">
                <a:latin typeface="Segoe UI Semibold"/>
                <a:cs typeface="Segoe UI" panose="020B0502040204020203" pitchFamily="34" charset="0"/>
              </a:rPr>
              <a:t>Design</a:t>
            </a:r>
            <a:r>
              <a:rPr lang="en-US" sz="1400">
                <a:cs typeface="Segoe UI" panose="020B0502040204020203" pitchFamily="34" charset="0"/>
              </a:rPr>
              <a:t>” tab in the Ribbon and </a:t>
            </a:r>
            <a:br>
              <a:rPr lang="en-US" sz="1400">
                <a:cs typeface="Segoe UI" panose="020B0502040204020203" pitchFamily="34" charset="0"/>
              </a:rPr>
            </a:br>
            <a:r>
              <a:rPr lang="en-US" sz="1400">
                <a:cs typeface="Segoe UI" panose="020B0502040204020203" pitchFamily="34" charset="0"/>
              </a:rPr>
              <a:t>then “</a:t>
            </a:r>
            <a:r>
              <a:rPr lang="en-US" sz="1400">
                <a:latin typeface="Segoe UI Semibold"/>
                <a:cs typeface="Segoe UI" panose="020B0502040204020203" pitchFamily="34" charset="0"/>
              </a:rPr>
              <a:t>Design Ideas</a:t>
            </a:r>
            <a:r>
              <a:rPr lang="en-US" sz="1400">
                <a:cs typeface="Segoe UI" panose="020B0502040204020203" pitchFamily="34" charset="0"/>
              </a:rPr>
              <a:t>” on the right.</a:t>
            </a:r>
          </a:p>
          <a:p>
            <a:pPr lvl="0" defTabSz="903827">
              <a:spcBef>
                <a:spcPts val="775"/>
              </a:spcBef>
              <a:buSzPct val="90000"/>
              <a:defRPr/>
            </a:pPr>
            <a:r>
              <a:rPr lang="en-US" sz="1400">
                <a:latin typeface="Segoe UI Semibold"/>
                <a:cs typeface="Segoe UI" panose="020B0502040204020203" pitchFamily="34" charset="0"/>
              </a:rPr>
              <a:t>Designer</a:t>
            </a:r>
            <a:r>
              <a:rPr lang="en-US" sz="1400">
                <a:cs typeface="Segoe UI" panose="020B0502040204020203" pitchFamily="34" charset="0"/>
              </a:rPr>
              <a:t> will also trigger when </a:t>
            </a:r>
            <a:br>
              <a:rPr lang="en-US" sz="1400">
                <a:cs typeface="Segoe UI" panose="020B0502040204020203" pitchFamily="34" charset="0"/>
              </a:rPr>
            </a:br>
            <a:r>
              <a:rPr lang="en-US" sz="140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a:xfrm>
            <a:off x="8134462" y="3669875"/>
            <a:ext cx="3474718" cy="1965776"/>
          </a:xfrm>
          <a:prstGeom prst="rect">
            <a:avLst/>
          </a:prstGeom>
        </p:spPr>
      </p:pic>
    </p:spTree>
    <p:extLst>
      <p:ext uri="{BB962C8B-B14F-4D97-AF65-F5344CB8AC3E}">
        <p14:creationId xmlns:p14="http://schemas.microsoft.com/office/powerpoint/2010/main" val="170783409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monoline icons</a:t>
            </a:r>
          </a:p>
        </p:txBody>
      </p:sp>
      <p:sp>
        <p:nvSpPr>
          <p:cNvPr id="13" name="TextBox 12"/>
          <p:cNvSpPr txBox="1"/>
          <p:nvPr/>
        </p:nvSpPr>
        <p:spPr>
          <a:xfrm>
            <a:off x="590868" y="1436688"/>
            <a:ext cx="3474720" cy="2139047"/>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Looking for icon resources?</a:t>
            </a:r>
          </a:p>
          <a:p>
            <a:pPr defTabSz="903827">
              <a:spcBef>
                <a:spcPts val="775"/>
              </a:spcBef>
              <a:buSzPct val="90000"/>
              <a:defRPr/>
            </a:pPr>
            <a:r>
              <a:rPr lang="en-US" sz="1400">
                <a:latin typeface="Segoe UI" panose="020B0502040204020203" pitchFamily="34" charset="0"/>
                <a:cs typeface="Segoe UI" panose="020B0502040204020203" pitchFamily="34" charset="0"/>
              </a:rPr>
              <a:t>The Monoline icon library for PowerPoint is a slide deck that provides a library of icons for use in PowerPoint presentations. </a:t>
            </a:r>
          </a:p>
          <a:p>
            <a:pPr defTabSz="903827">
              <a:spcBef>
                <a:spcPts val="775"/>
              </a:spcBef>
              <a:buSzPct val="90000"/>
              <a:defRPr/>
            </a:pPr>
            <a:r>
              <a:rPr lang="en-US" sz="1400">
                <a:latin typeface="Segoe UI" panose="020B0502040204020203" pitchFamily="34" charset="0"/>
                <a:cs typeface="Segoe UI" panose="020B0502040204020203" pitchFamily="34" charset="0"/>
              </a:rPr>
              <a:t>The Monoline icon style guide for PowerPoint is a pdf with additional guidelines. </a:t>
            </a:r>
          </a:p>
          <a:p>
            <a:pPr defTabSz="903827">
              <a:spcBef>
                <a:spcPts val="775"/>
              </a:spcBef>
              <a:buSzPct val="90000"/>
              <a:defRPr/>
            </a:pPr>
            <a:r>
              <a:rPr lang="en-US" sz="1400"/>
              <a:t>Download both from </a:t>
            </a:r>
            <a:r>
              <a:rPr lang="en-US" sz="1400">
                <a:hlinkClick r:id="rId3"/>
              </a:rPr>
              <a:t>Brand Central</a:t>
            </a:r>
            <a:r>
              <a:rPr lang="en-US" sz="1400"/>
              <a:t>.</a:t>
            </a:r>
            <a:endParaRPr lang="en-US" sz="140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D0FF32AF-1F5D-4E9A-A156-0DB4C6031BB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55466" y="1436688"/>
            <a:ext cx="3474718" cy="1954529"/>
          </a:xfrm>
          <a:prstGeom prst="rect">
            <a:avLst/>
          </a:prstGeom>
        </p:spPr>
      </p:pic>
      <p:pic>
        <p:nvPicPr>
          <p:cNvPr id="6" name="Picture 5" descr="Slide example showing monoline icons">
            <a:extLst>
              <a:ext uri="{FF2B5EF4-FFF2-40B4-BE49-F238E27FC236}">
                <a16:creationId xmlns:a16="http://schemas.microsoft.com/office/drawing/2014/main" id="{BED3E115-417E-4480-A560-9A1D37BA427F}"/>
              </a:ext>
            </a:extLst>
          </p:cNvPr>
          <p:cNvPicPr>
            <a:picLocks noChangeAspect="1"/>
          </p:cNvPicPr>
          <p:nvPr/>
        </p:nvPicPr>
        <p:blipFill>
          <a:blip r:embed="rId5"/>
          <a:stretch>
            <a:fillRect/>
          </a:stretch>
        </p:blipFill>
        <p:spPr>
          <a:xfrm>
            <a:off x="8134668" y="1443081"/>
            <a:ext cx="3474720" cy="1954529"/>
          </a:xfrm>
          <a:prstGeom prst="rect">
            <a:avLst/>
          </a:prstGeom>
          <a:ln>
            <a:solidFill>
              <a:schemeClr val="tx1">
                <a:alpha val="27000"/>
              </a:schemeClr>
            </a:solidFill>
          </a:ln>
        </p:spPr>
      </p:pic>
      <p:pic>
        <p:nvPicPr>
          <p:cNvPr id="4" name="Picture 3" descr="Slide example showing usage guidelines for monoline icons">
            <a:extLst>
              <a:ext uri="{FF2B5EF4-FFF2-40B4-BE49-F238E27FC236}">
                <a16:creationId xmlns:a16="http://schemas.microsoft.com/office/drawing/2014/main" id="{F840AA2B-186A-42FF-9518-01FAFBD9AA6A}"/>
              </a:ext>
            </a:extLst>
          </p:cNvPr>
          <p:cNvPicPr>
            <a:picLocks noChangeAspect="1"/>
          </p:cNvPicPr>
          <p:nvPr/>
        </p:nvPicPr>
        <p:blipFill>
          <a:blip r:embed="rId6"/>
          <a:stretch>
            <a:fillRect/>
          </a:stretch>
        </p:blipFill>
        <p:spPr>
          <a:xfrm>
            <a:off x="4365802" y="3680925"/>
            <a:ext cx="3474720" cy="1954530"/>
          </a:xfrm>
          <a:prstGeom prst="rect">
            <a:avLst/>
          </a:prstGeom>
          <a:ln>
            <a:solidFill>
              <a:schemeClr val="tx1">
                <a:alpha val="27000"/>
              </a:schemeClr>
            </a:solidFill>
          </a:ln>
        </p:spPr>
      </p:pic>
      <p:pic>
        <p:nvPicPr>
          <p:cNvPr id="7" name="Picture 6" descr="Slide example showing monoline icons">
            <a:extLst>
              <a:ext uri="{FF2B5EF4-FFF2-40B4-BE49-F238E27FC236}">
                <a16:creationId xmlns:a16="http://schemas.microsoft.com/office/drawing/2014/main" id="{2254EDC7-4C49-4DD7-A920-E2333F14F76C}"/>
              </a:ext>
            </a:extLst>
          </p:cNvPr>
          <p:cNvPicPr>
            <a:picLocks noChangeAspect="1"/>
          </p:cNvPicPr>
          <p:nvPr/>
        </p:nvPicPr>
        <p:blipFill>
          <a:blip r:embed="rId7"/>
          <a:stretch>
            <a:fillRect/>
          </a:stretch>
        </p:blipFill>
        <p:spPr>
          <a:xfrm>
            <a:off x="8134668" y="3680925"/>
            <a:ext cx="3474720" cy="1954530"/>
          </a:xfrm>
          <a:prstGeom prst="rect">
            <a:avLst/>
          </a:prstGeom>
          <a:ln>
            <a:solidFill>
              <a:schemeClr val="tx1">
                <a:alpha val="27000"/>
              </a:schemeClr>
            </a:solidFill>
          </a:ln>
        </p:spPr>
      </p:pic>
    </p:spTree>
    <p:extLst>
      <p:ext uri="{BB962C8B-B14F-4D97-AF65-F5344CB8AC3E}">
        <p14:creationId xmlns:p14="http://schemas.microsoft.com/office/powerpoint/2010/main" val="21365574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6E2-C942-4329-9F80-952174D00339}"/>
              </a:ext>
            </a:extLst>
          </p:cNvPr>
          <p:cNvSpPr>
            <a:spLocks noGrp="1"/>
          </p:cNvSpPr>
          <p:nvPr>
            <p:ph type="title"/>
          </p:nvPr>
        </p:nvSpPr>
        <p:spPr/>
        <p:txBody>
          <a:bodyPr/>
          <a:lstStyle/>
          <a:p>
            <a:r>
              <a:rPr lang="en-US">
                <a:solidFill>
                  <a:schemeClr val="bg1"/>
                </a:solidFill>
              </a:rPr>
              <a:t>Fundamentals: Solution Layering</a:t>
            </a:r>
          </a:p>
        </p:txBody>
      </p:sp>
      <p:sp>
        <p:nvSpPr>
          <p:cNvPr id="3" name="Content Placeholder 2">
            <a:extLst>
              <a:ext uri="{FF2B5EF4-FFF2-40B4-BE49-F238E27FC236}">
                <a16:creationId xmlns:a16="http://schemas.microsoft.com/office/drawing/2014/main" id="{FD0FDC37-1A1F-46FF-AF34-9C75D5E87DDD}"/>
              </a:ext>
            </a:extLst>
          </p:cNvPr>
          <p:cNvSpPr>
            <a:spLocks noGrp="1"/>
          </p:cNvSpPr>
          <p:nvPr>
            <p:ph idx="1"/>
          </p:nvPr>
        </p:nvSpPr>
        <p:spPr>
          <a:xfrm>
            <a:off x="6975800" y="1825625"/>
            <a:ext cx="4377999" cy="4351338"/>
          </a:xfrm>
        </p:spPr>
        <p:txBody>
          <a:bodyPr>
            <a:normAutofit fontScale="77500" lnSpcReduction="20000"/>
          </a:bodyPr>
          <a:lstStyle/>
          <a:p>
            <a:r>
              <a:rPr lang="en-US">
                <a:solidFill>
                  <a:schemeClr val="bg1"/>
                </a:solidFill>
              </a:rPr>
              <a:t>Layering occurs on import of solutions</a:t>
            </a:r>
          </a:p>
          <a:p>
            <a:r>
              <a:rPr lang="en-US">
                <a:solidFill>
                  <a:schemeClr val="bg1"/>
                </a:solidFill>
              </a:rPr>
              <a:t>Layers describe the dependency chain of component from the root solution introducing it, through each solution that extends or changes the component’s behavior</a:t>
            </a:r>
          </a:p>
          <a:p>
            <a:endParaRPr lang="en-US">
              <a:solidFill>
                <a:schemeClr val="bg1"/>
              </a:solidFill>
            </a:endParaRPr>
          </a:p>
          <a:p>
            <a:r>
              <a:rPr lang="en-US">
                <a:solidFill>
                  <a:schemeClr val="bg1"/>
                </a:solidFill>
              </a:rPr>
              <a:t>Layers are created through extension of an existing component (taking a dependency on it) or through creation of a new component or version of a solution.  </a:t>
            </a:r>
            <a:endParaRPr lang="en-GB">
              <a:solidFill>
                <a:schemeClr val="bg1"/>
              </a:solidFill>
            </a:endParaRPr>
          </a:p>
          <a:p>
            <a:pPr marL="0" indent="0">
              <a:buNone/>
            </a:pPr>
            <a:endParaRPr lang="en-US">
              <a:solidFill>
                <a:schemeClr val="bg1"/>
              </a:solidFill>
            </a:endParaRPr>
          </a:p>
        </p:txBody>
      </p:sp>
      <p:grpSp>
        <p:nvGrpSpPr>
          <p:cNvPr id="4" name="Group 3">
            <a:extLst>
              <a:ext uri="{FF2B5EF4-FFF2-40B4-BE49-F238E27FC236}">
                <a16:creationId xmlns:a16="http://schemas.microsoft.com/office/drawing/2014/main" id="{5C9800E0-8741-4059-BDE9-DED3E7538514}"/>
              </a:ext>
            </a:extLst>
          </p:cNvPr>
          <p:cNvGrpSpPr/>
          <p:nvPr/>
        </p:nvGrpSpPr>
        <p:grpSpPr>
          <a:xfrm>
            <a:off x="381240" y="1793560"/>
            <a:ext cx="6234164" cy="4351339"/>
            <a:chOff x="2392219" y="230909"/>
            <a:chExt cx="5503426" cy="3788641"/>
          </a:xfrm>
        </p:grpSpPr>
        <p:sp>
          <p:nvSpPr>
            <p:cNvPr id="5" name="Rectangle: Rounded Corners 4">
              <a:extLst>
                <a:ext uri="{FF2B5EF4-FFF2-40B4-BE49-F238E27FC236}">
                  <a16:creationId xmlns:a16="http://schemas.microsoft.com/office/drawing/2014/main" id="{03E1FF39-18CA-4751-811E-DF181C2079F6}"/>
                </a:ext>
              </a:extLst>
            </p:cNvPr>
            <p:cNvSpPr/>
            <p:nvPr/>
          </p:nvSpPr>
          <p:spPr>
            <a:xfrm>
              <a:off x="2392219" y="230909"/>
              <a:ext cx="5503426" cy="3788641"/>
            </a:xfrm>
            <a:prstGeom prst="roundRect">
              <a:avLst>
                <a:gd name="adj" fmla="val 1140"/>
              </a:avLst>
            </a:prstGeom>
            <a:solidFill>
              <a:srgbClr val="40404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78AFEA78-32C9-4AA9-ACA1-C7EFBFE041E9}"/>
                </a:ext>
              </a:extLst>
            </p:cNvPr>
            <p:cNvSpPr/>
            <p:nvPr/>
          </p:nvSpPr>
          <p:spPr>
            <a:xfrm>
              <a:off x="2509981" y="330197"/>
              <a:ext cx="5274347" cy="432957"/>
            </a:xfrm>
            <a:prstGeom prst="roundRect">
              <a:avLst>
                <a:gd name="adj" fmla="val 7007"/>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t"/>
            <a:lstStyle/>
            <a:p>
              <a:pPr marL="0" marR="0" lvl="0" indent="0" algn="l"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Application Behaviour</a:t>
              </a:r>
            </a:p>
          </p:txBody>
        </p:sp>
        <p:sp>
          <p:nvSpPr>
            <p:cNvPr id="7" name="Rectangle: Rounded Corners 6">
              <a:extLst>
                <a:ext uri="{FF2B5EF4-FFF2-40B4-BE49-F238E27FC236}">
                  <a16:creationId xmlns:a16="http://schemas.microsoft.com/office/drawing/2014/main" id="{9973A79C-2D65-43DF-9990-E6C11291670E}"/>
                </a:ext>
              </a:extLst>
            </p:cNvPr>
            <p:cNvSpPr/>
            <p:nvPr/>
          </p:nvSpPr>
          <p:spPr>
            <a:xfrm>
              <a:off x="2509981" y="3416234"/>
              <a:ext cx="5274347" cy="475673"/>
            </a:xfrm>
            <a:prstGeom prst="roundRect">
              <a:avLst>
                <a:gd name="adj" fmla="val 6480"/>
              </a:avLst>
            </a:prstGeom>
            <a:solidFill>
              <a:srgbClr val="FF0000">
                <a:alpha val="50000"/>
              </a:srgbClr>
            </a:solidFill>
            <a:ln w="12700" cap="flat" cmpd="sng" algn="ctr">
              <a:solidFill>
                <a:srgbClr val="FF0000"/>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System Layer*</a:t>
              </a:r>
              <a:b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b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CDS Managed Layer</a:t>
              </a:r>
            </a:p>
          </p:txBody>
        </p:sp>
        <p:sp>
          <p:nvSpPr>
            <p:cNvPr id="8" name="TextBox 7">
              <a:extLst>
                <a:ext uri="{FF2B5EF4-FFF2-40B4-BE49-F238E27FC236}">
                  <a16:creationId xmlns:a16="http://schemas.microsoft.com/office/drawing/2014/main" id="{921506D0-BCCE-41A8-8B00-F445F9916A3A}"/>
                </a:ext>
              </a:extLst>
            </p:cNvPr>
            <p:cNvSpPr txBox="1"/>
            <p:nvPr/>
          </p:nvSpPr>
          <p:spPr>
            <a:xfrm>
              <a:off x="4941372" y="501351"/>
              <a:ext cx="1492250" cy="209722"/>
            </a:xfrm>
            <a:prstGeom prst="rect">
              <a:avLst/>
            </a:prstGeom>
            <a:noFill/>
          </p:spPr>
          <p:txBody>
            <a:bodyPr wrap="square" rtlCol="0">
              <a:spAutoFit/>
            </a:bodyP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What the user sees</a:t>
              </a:r>
            </a:p>
          </p:txBody>
        </p:sp>
        <p:sp>
          <p:nvSpPr>
            <p:cNvPr id="9" name="Rectangle: Rounded Corners 8">
              <a:extLst>
                <a:ext uri="{FF2B5EF4-FFF2-40B4-BE49-F238E27FC236}">
                  <a16:creationId xmlns:a16="http://schemas.microsoft.com/office/drawing/2014/main" id="{B610E22A-C96C-45D1-9992-70172C100D34}"/>
                </a:ext>
              </a:extLst>
            </p:cNvPr>
            <p:cNvSpPr/>
            <p:nvPr/>
          </p:nvSpPr>
          <p:spPr>
            <a:xfrm>
              <a:off x="2509982" y="1995056"/>
              <a:ext cx="5274346" cy="1306944"/>
            </a:xfrm>
            <a:prstGeom prst="roundRect">
              <a:avLst>
                <a:gd name="adj" fmla="val 3499"/>
              </a:avLst>
            </a:prstGeom>
            <a:solidFill>
              <a:srgbClr val="ED7D31">
                <a:alpha val="50000"/>
              </a:srgbClr>
            </a:solidFill>
            <a:ln w="12700" cap="flat" cmpd="sng" algn="ctr">
              <a:solidFill>
                <a:srgbClr val="ED7D31"/>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Managed Layers</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1 per managed solution</a:t>
              </a:r>
            </a:p>
          </p:txBody>
        </p:sp>
        <p:sp>
          <p:nvSpPr>
            <p:cNvPr id="10" name="Rectangle: Rounded Corners 9">
              <a:extLst>
                <a:ext uri="{FF2B5EF4-FFF2-40B4-BE49-F238E27FC236}">
                  <a16:creationId xmlns:a16="http://schemas.microsoft.com/office/drawing/2014/main" id="{4280EA40-1E01-4F6C-AC24-0D1B8C9B82E0}"/>
                </a:ext>
              </a:extLst>
            </p:cNvPr>
            <p:cNvSpPr/>
            <p:nvPr/>
          </p:nvSpPr>
          <p:spPr>
            <a:xfrm>
              <a:off x="2509981" y="873988"/>
              <a:ext cx="5274347" cy="1011384"/>
            </a:xfrm>
            <a:prstGeom prst="roundRect">
              <a:avLst>
                <a:gd name="adj" fmla="val 3024"/>
              </a:avLst>
            </a:prstGeom>
            <a:solidFill>
              <a:srgbClr val="5B9BD5">
                <a:alpha val="50000"/>
              </a:srgbClr>
            </a:solidFill>
            <a:ln w="12700" cap="flat" cmpd="sng" algn="ctr">
              <a:solidFill>
                <a:srgbClr val="5B9BD5"/>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Unmanaged “layer”</a:t>
              </a:r>
            </a:p>
          </p:txBody>
        </p:sp>
        <p:sp>
          <p:nvSpPr>
            <p:cNvPr id="11" name="Rectangle: Rounded Corners 10">
              <a:extLst>
                <a:ext uri="{FF2B5EF4-FFF2-40B4-BE49-F238E27FC236}">
                  <a16:creationId xmlns:a16="http://schemas.microsoft.com/office/drawing/2014/main" id="{B2A73AB5-6605-4BC5-9C27-20AFFCE9F350}"/>
                </a:ext>
              </a:extLst>
            </p:cNvPr>
            <p:cNvSpPr/>
            <p:nvPr/>
          </p:nvSpPr>
          <p:spPr>
            <a:xfrm>
              <a:off x="2559407" y="3455168"/>
              <a:ext cx="2930238" cy="388571"/>
            </a:xfrm>
            <a:prstGeom prst="roundRect">
              <a:avLst>
                <a:gd name="adj" fmla="val 6480"/>
              </a:avLst>
            </a:prstGeom>
            <a:solidFill>
              <a:srgbClr val="FF0000"/>
            </a:solidFill>
            <a:ln w="12700" cap="flat" cmpd="sng" algn="ctr">
              <a:no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System Solution*</a:t>
              </a:r>
            </a:p>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Base CDS entities</a:t>
              </a:r>
            </a:p>
          </p:txBody>
        </p:sp>
        <p:sp>
          <p:nvSpPr>
            <p:cNvPr id="12" name="Rectangle: Rounded Corners 11">
              <a:extLst>
                <a:ext uri="{FF2B5EF4-FFF2-40B4-BE49-F238E27FC236}">
                  <a16:creationId xmlns:a16="http://schemas.microsoft.com/office/drawing/2014/main" id="{BFDE5D40-46B0-4AFB-8F62-ADC3DB6EE8C7}"/>
                </a:ext>
              </a:extLst>
            </p:cNvPr>
            <p:cNvSpPr/>
            <p:nvPr/>
          </p:nvSpPr>
          <p:spPr>
            <a:xfrm>
              <a:off x="2559407" y="2043060"/>
              <a:ext cx="2930238" cy="1167249"/>
            </a:xfrm>
            <a:prstGeom prst="roundRect">
              <a:avLst>
                <a:gd name="adj" fmla="val 3499"/>
              </a:avLst>
            </a:prstGeom>
            <a:solidFill>
              <a:srgbClr val="ED7D31"/>
            </a:solidFill>
            <a:ln w="6350" cap="flat" cmpd="sng" algn="ctr">
              <a:solidFill>
                <a:srgbClr val="ED7D31"/>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Managed Solutions</a:t>
              </a:r>
            </a:p>
          </p:txBody>
        </p:sp>
        <p:sp>
          <p:nvSpPr>
            <p:cNvPr id="13" name="Rectangle: Rounded Corners 12">
              <a:extLst>
                <a:ext uri="{FF2B5EF4-FFF2-40B4-BE49-F238E27FC236}">
                  <a16:creationId xmlns:a16="http://schemas.microsoft.com/office/drawing/2014/main" id="{CDBA0E0A-AA59-481A-8BF8-26360AFA4EC4}"/>
                </a:ext>
              </a:extLst>
            </p:cNvPr>
            <p:cNvSpPr/>
            <p:nvPr/>
          </p:nvSpPr>
          <p:spPr>
            <a:xfrm>
              <a:off x="2559407" y="922023"/>
              <a:ext cx="2930238" cy="915314"/>
            </a:xfrm>
            <a:prstGeom prst="roundRect">
              <a:avLst>
                <a:gd name="adj" fmla="val 4596"/>
              </a:avLst>
            </a:prstGeom>
            <a:solidFill>
              <a:srgbClr val="5B9BD5"/>
            </a:solidFill>
            <a:ln w="12700" cap="flat" cmpd="sng" algn="ctr">
              <a:solidFill>
                <a:srgbClr val="5B9BD5">
                  <a:shade val="50000"/>
                </a:srgbClr>
              </a:solidFill>
              <a:prstDash val="solid"/>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white"/>
                  </a:solidFill>
                  <a:effectLst/>
                  <a:uLnTx/>
                  <a:uFillTx/>
                  <a:latin typeface="Calibri" panose="020F0502020204030204"/>
                  <a:ea typeface="+mn-ea"/>
                  <a:cs typeface="+mn-cs"/>
                </a:rPr>
                <a:t>Unmanaged Customizations</a:t>
              </a:r>
            </a:p>
          </p:txBody>
        </p:sp>
        <p:sp>
          <p:nvSpPr>
            <p:cNvPr id="14" name="Rectangle: Rounded Corners 13">
              <a:extLst>
                <a:ext uri="{FF2B5EF4-FFF2-40B4-BE49-F238E27FC236}">
                  <a16:creationId xmlns:a16="http://schemas.microsoft.com/office/drawing/2014/main" id="{2DCF6719-8E9A-41E8-8180-D21BFD48B234}"/>
                </a:ext>
              </a:extLst>
            </p:cNvPr>
            <p:cNvSpPr/>
            <p:nvPr/>
          </p:nvSpPr>
          <p:spPr>
            <a:xfrm>
              <a:off x="2640269" y="1233967"/>
              <a:ext cx="1286087" cy="367559"/>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C</a:t>
              </a:r>
            </a:p>
          </p:txBody>
        </p:sp>
        <p:sp>
          <p:nvSpPr>
            <p:cNvPr id="15" name="Rectangle: Rounded Corners 14">
              <a:extLst>
                <a:ext uri="{FF2B5EF4-FFF2-40B4-BE49-F238E27FC236}">
                  <a16:creationId xmlns:a16="http://schemas.microsoft.com/office/drawing/2014/main" id="{D1D943C6-0E34-43B3-A65D-E189D20198DA}"/>
                </a:ext>
              </a:extLst>
            </p:cNvPr>
            <p:cNvSpPr/>
            <p:nvPr/>
          </p:nvSpPr>
          <p:spPr>
            <a:xfrm>
              <a:off x="4115560" y="1402359"/>
              <a:ext cx="1285200" cy="367200"/>
            </a:xfrm>
            <a:prstGeom prst="roundRect">
              <a:avLst>
                <a:gd name="adj" fmla="val 1140"/>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lumMod val="50000"/>
                </a:srgbClr>
              </a:solidFill>
              <a:prstDash val="dash"/>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Unmanaged Solution D</a:t>
              </a:r>
            </a:p>
          </p:txBody>
        </p:sp>
        <p:sp>
          <p:nvSpPr>
            <p:cNvPr id="16" name="Arrow: Down 15">
              <a:extLst>
                <a:ext uri="{FF2B5EF4-FFF2-40B4-BE49-F238E27FC236}">
                  <a16:creationId xmlns:a16="http://schemas.microsoft.com/office/drawing/2014/main" id="{3FF2B5DA-E8BE-4509-B001-EDDC2DDBDF0F}"/>
                </a:ext>
              </a:extLst>
            </p:cNvPr>
            <p:cNvSpPr/>
            <p:nvPr/>
          </p:nvSpPr>
          <p:spPr>
            <a:xfrm rot="10800000">
              <a:off x="5539067" y="763154"/>
              <a:ext cx="296861" cy="2829793"/>
            </a:xfrm>
            <a:prstGeom prst="downArrow">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0400E469-87E4-4AFA-869C-D8182CC3254C}"/>
                </a:ext>
              </a:extLst>
            </p:cNvPr>
            <p:cNvSpPr/>
            <p:nvPr/>
          </p:nvSpPr>
          <p:spPr>
            <a:xfrm>
              <a:off x="2665625" y="2505365"/>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B</a:t>
              </a:r>
            </a:p>
          </p:txBody>
        </p:sp>
        <p:sp>
          <p:nvSpPr>
            <p:cNvPr id="18" name="Rectangle: Rounded Corners 17">
              <a:extLst>
                <a:ext uri="{FF2B5EF4-FFF2-40B4-BE49-F238E27FC236}">
                  <a16:creationId xmlns:a16="http://schemas.microsoft.com/office/drawing/2014/main" id="{4A5AF466-4B03-4452-856F-87126FE827F2}"/>
                </a:ext>
              </a:extLst>
            </p:cNvPr>
            <p:cNvSpPr/>
            <p:nvPr/>
          </p:nvSpPr>
          <p:spPr>
            <a:xfrm>
              <a:off x="2665624" y="2931900"/>
              <a:ext cx="2717801" cy="244765"/>
            </a:xfrm>
            <a:prstGeom prst="roundRect">
              <a:avLst>
                <a:gd name="adj" fmla="val 1140"/>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896569" rtl="0" eaLnBrk="1" fontAlgn="auto" latinLnBrk="0" hangingPunct="1">
                <a:lnSpc>
                  <a:spcPct val="100000"/>
                </a:lnSpc>
                <a:spcBef>
                  <a:spcPts val="0"/>
                </a:spcBef>
                <a:spcAft>
                  <a:spcPts val="0"/>
                </a:spcAft>
                <a:buClrTx/>
                <a:buSzTx/>
                <a:buFontTx/>
                <a:buNone/>
                <a:tabLst/>
                <a:defRPr/>
              </a:pPr>
              <a:r>
                <a:rPr kumimoji="0" lang="en-GB" sz="1275" b="0" i="0" u="none" strike="noStrike" kern="0" cap="none" spc="0" normalizeH="0" baseline="0" noProof="0">
                  <a:ln>
                    <a:noFill/>
                  </a:ln>
                  <a:solidFill>
                    <a:prstClr val="black"/>
                  </a:solidFill>
                  <a:effectLst/>
                  <a:uLnTx/>
                  <a:uFillTx/>
                  <a:latin typeface="Calibri" panose="020F0502020204030204"/>
                  <a:ea typeface="+mn-ea"/>
                  <a:cs typeface="+mn-cs"/>
                </a:rPr>
                <a:t>Managed Solution A</a:t>
              </a:r>
            </a:p>
          </p:txBody>
        </p:sp>
        <p:sp>
          <p:nvSpPr>
            <p:cNvPr id="19" name="Rectangle: Rounded Corners 18">
              <a:extLst>
                <a:ext uri="{FF2B5EF4-FFF2-40B4-BE49-F238E27FC236}">
                  <a16:creationId xmlns:a16="http://schemas.microsoft.com/office/drawing/2014/main" id="{D4B63B76-DF54-47DB-AC61-2D7757B68887}"/>
                </a:ext>
              </a:extLst>
            </p:cNvPr>
            <p:cNvSpPr/>
            <p:nvPr/>
          </p:nvSpPr>
          <p:spPr>
            <a:xfrm>
              <a:off x="2609850" y="2452682"/>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0" name="Rectangle: Rounded Corners 19">
              <a:extLst>
                <a:ext uri="{FF2B5EF4-FFF2-40B4-BE49-F238E27FC236}">
                  <a16:creationId xmlns:a16="http://schemas.microsoft.com/office/drawing/2014/main" id="{E4F6B7E7-43F1-4A21-8CCA-DE177F5982C5}"/>
                </a:ext>
              </a:extLst>
            </p:cNvPr>
            <p:cNvSpPr/>
            <p:nvPr/>
          </p:nvSpPr>
          <p:spPr>
            <a:xfrm>
              <a:off x="2609850" y="2873193"/>
              <a:ext cx="5041900" cy="361200"/>
            </a:xfrm>
            <a:prstGeom prst="roundRect">
              <a:avLst>
                <a:gd name="adj" fmla="val 3499"/>
              </a:avLst>
            </a:prstGeom>
            <a:noFill/>
            <a:ln w="12700" cap="flat" cmpd="sng" algn="ctr">
              <a:solidFill>
                <a:sysClr val="window" lastClr="FFFFFF"/>
              </a:solidFill>
              <a:prstDash val="dash"/>
              <a:miter lim="800000"/>
            </a:ln>
            <a:effectLst/>
          </p:spPr>
          <p:txBody>
            <a:bodyPr rtlCol="0" anchor="t"/>
            <a:lstStyle/>
            <a:p>
              <a:pPr marL="0" marR="0" lvl="0" indent="0" algn="r" defTabSz="896569" rtl="0" eaLnBrk="1" fontAlgn="auto" latinLnBrk="0" hangingPunct="1">
                <a:lnSpc>
                  <a:spcPct val="100000"/>
                </a:lnSpc>
                <a:spcBef>
                  <a:spcPts val="0"/>
                </a:spcBef>
                <a:spcAft>
                  <a:spcPts val="0"/>
                </a:spcAft>
                <a:buClrTx/>
                <a:buSzTx/>
                <a:buFontTx/>
                <a:buNone/>
                <a:tabLst/>
                <a:defRPr/>
              </a:pPr>
              <a:endParaRPr kumimoji="0" lang="en-GB" sz="1275"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45964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9C23-3159-41A4-91C8-657F392FD979}"/>
              </a:ext>
            </a:extLst>
          </p:cNvPr>
          <p:cNvSpPr>
            <a:spLocks noGrp="1"/>
          </p:cNvSpPr>
          <p:nvPr>
            <p:ph type="title"/>
          </p:nvPr>
        </p:nvSpPr>
        <p:spPr>
          <a:xfrm>
            <a:off x="6053668" y="803325"/>
            <a:ext cx="5314536" cy="1325563"/>
          </a:xfrm>
        </p:spPr>
        <p:txBody>
          <a:bodyPr>
            <a:normAutofit/>
          </a:bodyPr>
          <a:lstStyle/>
          <a:p>
            <a:r>
              <a:rPr lang="en-US"/>
              <a:t>Fundamentals: ALM Health Check</a:t>
            </a:r>
          </a:p>
        </p:txBody>
      </p:sp>
      <p:sp>
        <p:nvSpPr>
          <p:cNvPr id="13" name="Freeform: Shape 9">
            <a:extLst>
              <a:ext uri="{FF2B5EF4-FFF2-40B4-BE49-F238E27FC236}">
                <a16:creationId xmlns:a16="http://schemas.microsoft.com/office/drawing/2014/main" id="{E0D60ECE-8986-45DC-B7FE-EC7699B466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38829" cy="5840278"/>
          </a:xfrm>
          <a:custGeom>
            <a:avLst/>
            <a:gdLst>
              <a:gd name="connsiteX0" fmla="*/ 0 w 5438829"/>
              <a:gd name="connsiteY0" fmla="*/ 0 h 5840278"/>
              <a:gd name="connsiteX1" fmla="*/ 4466700 w 5438829"/>
              <a:gd name="connsiteY1" fmla="*/ 0 h 5840278"/>
              <a:gd name="connsiteX2" fmla="*/ 4652178 w 5438829"/>
              <a:gd name="connsiteY2" fmla="*/ 204077 h 5840278"/>
              <a:gd name="connsiteX3" fmla="*/ 5438829 w 5438829"/>
              <a:gd name="connsiteY3" fmla="*/ 2395363 h 5840278"/>
              <a:gd name="connsiteX4" fmla="*/ 1993914 w 5438829"/>
              <a:gd name="connsiteY4" fmla="*/ 5840278 h 5840278"/>
              <a:gd name="connsiteX5" fmla="*/ 67829 w 5438829"/>
              <a:gd name="connsiteY5" fmla="*/ 5251941 h 5840278"/>
              <a:gd name="connsiteX6" fmla="*/ 0 w 5438829"/>
              <a:gd name="connsiteY6" fmla="*/ 5201220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8829" h="5840278">
                <a:moveTo>
                  <a:pt x="0" y="0"/>
                </a:moveTo>
                <a:lnTo>
                  <a:pt x="4466700" y="0"/>
                </a:lnTo>
                <a:lnTo>
                  <a:pt x="4652178" y="204077"/>
                </a:lnTo>
                <a:cubicBezTo>
                  <a:pt x="5143616" y="799562"/>
                  <a:pt x="5438829" y="1562987"/>
                  <a:pt x="5438829" y="2395363"/>
                </a:cubicBezTo>
                <a:cubicBezTo>
                  <a:pt x="5438829" y="4297937"/>
                  <a:pt x="3896488" y="5840278"/>
                  <a:pt x="1993914" y="5840278"/>
                </a:cubicBezTo>
                <a:cubicBezTo>
                  <a:pt x="1280449" y="5840278"/>
                  <a:pt x="617641" y="5623387"/>
                  <a:pt x="67829" y="5251941"/>
                </a:cubicBezTo>
                <a:lnTo>
                  <a:pt x="0" y="520122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6964194-5878-40D2-8EC0-DDC58387F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69134" cy="5654940"/>
          </a:xfrm>
          <a:custGeom>
            <a:avLst/>
            <a:gdLst>
              <a:gd name="connsiteX0" fmla="*/ 0 w 5269134"/>
              <a:gd name="connsiteY0" fmla="*/ 0 h 5654940"/>
              <a:gd name="connsiteX1" fmla="*/ 4227767 w 5269134"/>
              <a:gd name="connsiteY1" fmla="*/ 0 h 5654940"/>
              <a:gd name="connsiteX2" fmla="*/ 4312042 w 5269134"/>
              <a:gd name="connsiteY2" fmla="*/ 76595 h 5654940"/>
              <a:gd name="connsiteX3" fmla="*/ 5269134 w 5269134"/>
              <a:gd name="connsiteY3" fmla="*/ 2387221 h 5654940"/>
              <a:gd name="connsiteX4" fmla="*/ 2001415 w 5269134"/>
              <a:gd name="connsiteY4" fmla="*/ 5654940 h 5654940"/>
              <a:gd name="connsiteX5" fmla="*/ 198928 w 5269134"/>
              <a:gd name="connsiteY5" fmla="*/ 5113274 h 5654940"/>
              <a:gd name="connsiteX6" fmla="*/ 0 w 5269134"/>
              <a:gd name="connsiteY6" fmla="*/ 4969563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9134" h="5654940">
                <a:moveTo>
                  <a:pt x="0" y="0"/>
                </a:moveTo>
                <a:lnTo>
                  <a:pt x="4227767" y="0"/>
                </a:lnTo>
                <a:lnTo>
                  <a:pt x="4312042" y="76595"/>
                </a:lnTo>
                <a:cubicBezTo>
                  <a:pt x="4903383" y="667936"/>
                  <a:pt x="5269134" y="1484866"/>
                  <a:pt x="5269134" y="2387221"/>
                </a:cubicBezTo>
                <a:cubicBezTo>
                  <a:pt x="5269134" y="4191932"/>
                  <a:pt x="3806126" y="5654940"/>
                  <a:pt x="2001415" y="5654940"/>
                </a:cubicBezTo>
                <a:cubicBezTo>
                  <a:pt x="1335223" y="5654940"/>
                  <a:pt x="715593" y="5455584"/>
                  <a:pt x="198928" y="5113274"/>
                </a:cubicBezTo>
                <a:lnTo>
                  <a:pt x="0" y="4969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6D25C0E-567B-4B95-8269-F9F3B363FE3C}"/>
              </a:ext>
            </a:extLst>
          </p:cNvPr>
          <p:cNvSpPr>
            <a:spLocks noGrp="1"/>
          </p:cNvSpPr>
          <p:nvPr>
            <p:ph idx="1"/>
          </p:nvPr>
        </p:nvSpPr>
        <p:spPr>
          <a:xfrm>
            <a:off x="6053667" y="2279018"/>
            <a:ext cx="5314543" cy="3375920"/>
          </a:xfrm>
        </p:spPr>
        <p:txBody>
          <a:bodyPr anchor="t">
            <a:normAutofit/>
          </a:bodyPr>
          <a:lstStyle/>
          <a:p>
            <a:pPr marL="514350" indent="-514350">
              <a:buFont typeface="Wingdings" panose="05000000000000000000" pitchFamily="2" charset="2"/>
              <a:buChar char="ü"/>
            </a:pPr>
            <a:r>
              <a:rPr lang="en-US" sz="1800"/>
              <a:t>Source Control definitive source of truth</a:t>
            </a:r>
          </a:p>
          <a:p>
            <a:pPr marL="514350" indent="-514350">
              <a:buFont typeface="Wingdings" panose="05000000000000000000" pitchFamily="2" charset="2"/>
              <a:buChar char="ü"/>
            </a:pPr>
            <a:r>
              <a:rPr lang="en-US" sz="1800"/>
              <a:t>Are you shipping as managed?</a:t>
            </a:r>
          </a:p>
          <a:p>
            <a:pPr marL="514350" indent="-514350">
              <a:buFont typeface="Wingdings" panose="05000000000000000000" pitchFamily="2" charset="2"/>
              <a:buChar char="ü"/>
            </a:pPr>
            <a:r>
              <a:rPr lang="en-US" sz="1800"/>
              <a:t>Are your Dev environments disposable?</a:t>
            </a:r>
          </a:p>
          <a:p>
            <a:pPr marL="514350" indent="-514350">
              <a:buFont typeface="Wingdings" panose="05000000000000000000" pitchFamily="2" charset="2"/>
              <a:buChar char="ü"/>
            </a:pPr>
            <a:r>
              <a:rPr lang="en-US" sz="1800"/>
              <a:t>100% automated ALM?</a:t>
            </a:r>
          </a:p>
          <a:p>
            <a:pPr marL="514350" indent="-514350">
              <a:buFont typeface="Wingdings" panose="05000000000000000000" pitchFamily="2" charset="2"/>
              <a:buChar char="ü"/>
            </a:pPr>
            <a:r>
              <a:rPr lang="en-US" sz="1800"/>
              <a:t>Developer isolation?</a:t>
            </a:r>
          </a:p>
          <a:p>
            <a:pPr marL="514350" indent="-514350">
              <a:buFont typeface="Wingdings" panose="05000000000000000000" pitchFamily="2" charset="2"/>
              <a:buChar char="ü"/>
            </a:pPr>
            <a:r>
              <a:rPr lang="en-US" sz="1800"/>
              <a:t>Service production while working on v-next?</a:t>
            </a:r>
          </a:p>
          <a:p>
            <a:pPr marL="514350" indent="-514350">
              <a:buFont typeface="Wingdings" panose="05000000000000000000" pitchFamily="2" charset="2"/>
              <a:buChar char="ü"/>
            </a:pPr>
            <a:r>
              <a:rPr lang="en-US" sz="1800"/>
              <a:t>Using SolutionPackager?</a:t>
            </a:r>
          </a:p>
        </p:txBody>
      </p:sp>
      <p:pic>
        <p:nvPicPr>
          <p:cNvPr id="9" name="Picture 8">
            <a:extLst>
              <a:ext uri="{FF2B5EF4-FFF2-40B4-BE49-F238E27FC236}">
                <a16:creationId xmlns:a16="http://schemas.microsoft.com/office/drawing/2014/main" id="{CC3227F7-B8C7-4DA7-AC52-F205FF757B6D}"/>
              </a:ext>
            </a:extLst>
          </p:cNvPr>
          <p:cNvPicPr>
            <a:picLocks noChangeAspect="1"/>
          </p:cNvPicPr>
          <p:nvPr/>
        </p:nvPicPr>
        <p:blipFill>
          <a:blip r:embed="rId2"/>
          <a:stretch>
            <a:fillRect/>
          </a:stretch>
        </p:blipFill>
        <p:spPr>
          <a:xfrm>
            <a:off x="91440" y="455745"/>
            <a:ext cx="4106537" cy="4114800"/>
          </a:xfrm>
          <a:prstGeom prst="rect">
            <a:avLst/>
          </a:prstGeom>
        </p:spPr>
      </p:pic>
    </p:spTree>
    <p:extLst>
      <p:ext uri="{BB962C8B-B14F-4D97-AF65-F5344CB8AC3E}">
        <p14:creationId xmlns:p14="http://schemas.microsoft.com/office/powerpoint/2010/main" val="549091937"/>
      </p:ext>
    </p:extLst>
  </p:cSld>
  <p:clrMapOvr>
    <a:overrideClrMapping bg1="dk1" tx1="lt1" bg2="dk2" tx2="lt2" accent1="accent1" accent2="accent2" accent3="accent3" accent4="accent4" accent5="accent5" accent6="accent6" hlink="hlink" folHlink="folHlink"/>
  </p:clrMapOvr>
</p:sld>
</file>

<file path=ppt/tags/tag1.xml><?xml version="1.0" encoding="utf-8"?>
<p:tagLst xmlns:a="http://schemas.openxmlformats.org/drawingml/2006/main" xmlns:r="http://schemas.openxmlformats.org/officeDocument/2006/relationships" xmlns:p="http://schemas.openxmlformats.org/presentationml/2006/main">
  <p:tag name="ATHENA.CUSTOMXMLID" val="{8E683E67-E83E-4E24-82F6-95C2402C68CF}"/>
  <p:tag name="ATHENA.CUSTOMXMLCONTENT" val="&lt;?xml version=&quot;1.0&quot;?&gt;&lt;athena xmlns=&quot;http://schemas.microsoft.com/edu/athena&quot; version=&quot;0.1.5120.0&quot;&gt;&lt;timings duration=&quot;92340&quot;&gt;&lt;event time=&quot;64617&quot; type=&quot;OnNext&quot; clickIndex=&quot;1&quot; wacClickIndex=&quot;1&quot;/&gt;&lt;event time=&quot;77166&quot; type=&quot;OnNext&quot; clickIndex=&quot;2&quot; wacClickIndex=&quot;2&quot;/&gt;&lt;/timings&gt;&lt;/athena&gt;"/>
</p:tagLst>
</file>

<file path=ppt/theme/theme1.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2.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3.xml><?xml version="1.0" encoding="utf-8"?>
<a:theme xmlns:a="http://schemas.openxmlformats.org/drawingml/2006/main" name="1_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4.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7A738DDF-EF2E-41FA-9228-B2E944E70D9C}" vid="{C5A588B5-CA04-40F0-8170-DE3B1CFBB90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4cf44f94-6c36-4239-8d73-2e789681f474"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C11139E7272964BB6690C12E946D1E3" ma:contentTypeVersion="9" ma:contentTypeDescription="Create a new document." ma:contentTypeScope="" ma:versionID="3efcff8b8c589af348b51ed26988ad27">
  <xsd:schema xmlns:xsd="http://www.w3.org/2001/XMLSchema" xmlns:xs="http://www.w3.org/2001/XMLSchema" xmlns:p="http://schemas.microsoft.com/office/2006/metadata/properties" xmlns:ns2="4cf44f94-6c36-4239-8d73-2e789681f474" xmlns:ns3="6db49e9a-27e6-4808-a66e-4d706b3c8582" targetNamespace="http://schemas.microsoft.com/office/2006/metadata/properties" ma:root="true" ma:fieldsID="529c036a2eb69e3540cbe4397ff38bec" ns2:_="" ns3:_="">
    <xsd:import namespace="4cf44f94-6c36-4239-8d73-2e789681f474"/>
    <xsd:import namespace="6db49e9a-27e6-4808-a66e-4d706b3c858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f44f94-6c36-4239-8d73-2e789681f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b49e9a-27e6-4808-a66e-4d706b3c85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athena xmlns="http://schemas.microsoft.com/edu/athena" version="0.1.5120.0">
  <timings duration="92340">
    <event time="64617" type="OnNext" clickIndex="1" wacClickIndex="1"/>
    <event time="77166" type="OnNext" clickIndex="2" wacClickIndex="2"/>
  </timings>
</athena>
</file>

<file path=customXml/itemProps1.xml><?xml version="1.0" encoding="utf-8"?>
<ds:datastoreItem xmlns:ds="http://schemas.openxmlformats.org/officeDocument/2006/customXml" ds:itemID="{F990F116-B58F-4255-B05B-DA3808E0E5C6}">
  <ds:schemaRefs>
    <ds:schemaRef ds:uri="http://purl.org/dc/dcmitype/"/>
    <ds:schemaRef ds:uri="413917e0-3c85-4042-b3d6-b66207b014b2"/>
    <ds:schemaRef ds:uri="http://purl.org/dc/elements/1.1/"/>
    <ds:schemaRef ds:uri="http://schemas.microsoft.com/office/2006/documentManagement/types"/>
    <ds:schemaRef ds:uri="http://schemas.microsoft.com/office/infopath/2007/PartnerControls"/>
    <ds:schemaRef ds:uri="http://purl.org/dc/terms/"/>
    <ds:schemaRef ds:uri="121cbfdf-642d-47d5-bb31-23acd4d6d77c"/>
    <ds:schemaRef ds:uri="http://schemas.openxmlformats.org/package/2006/metadata/core-properties"/>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8578BA4D-BBB5-48E5-8098-53382A01D69B}"/>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99D18277-1256-4FD9-AD89-1B0F4517F503}">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otalTime>1267</TotalTime>
  <Words>5013</Words>
  <Application>Microsoft Office PowerPoint</Application>
  <PresentationFormat>Widescreen</PresentationFormat>
  <Paragraphs>861</Paragraphs>
  <Slides>73</Slides>
  <Notes>38</Notes>
  <HiddenSlides>16</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73</vt:i4>
      </vt:variant>
    </vt:vector>
  </HeadingPairs>
  <TitlesOfParts>
    <vt:vector size="89" baseType="lpstr">
      <vt:lpstr>Arial</vt:lpstr>
      <vt:lpstr>Calibri</vt:lpstr>
      <vt:lpstr>Calibri Light</vt:lpstr>
      <vt:lpstr>Consolas</vt:lpstr>
      <vt:lpstr>MSN MDL2 Assets</vt:lpstr>
      <vt:lpstr>Segoe</vt:lpstr>
      <vt:lpstr>Segoe UI</vt:lpstr>
      <vt:lpstr>Segoe UI Light</vt:lpstr>
      <vt:lpstr>Segoe UI Semibold</vt:lpstr>
      <vt:lpstr>Segoe UI Semilight</vt:lpstr>
      <vt:lpstr>Wingdings</vt:lpstr>
      <vt:lpstr>9-51038_Microsoft Buisness Applications Summit Template</vt:lpstr>
      <vt:lpstr>MicrosoftDynamicsCRM_TDM_Deck EXAMPLE STYLE</vt:lpstr>
      <vt:lpstr>1_MicrosoftDynamicsCRM_TDM_Deck EXAMPLE STYLE</vt:lpstr>
      <vt:lpstr>9-51052_Microsoft_Ready_Template_Light</vt:lpstr>
      <vt:lpstr>Office Theme</vt:lpstr>
      <vt:lpstr>Deploy</vt:lpstr>
      <vt:lpstr>Deploy: What we plan to cover</vt:lpstr>
      <vt:lpstr>ALM Overview + Toolset + Roadmap</vt:lpstr>
      <vt:lpstr>The GAP is real</vt:lpstr>
      <vt:lpstr>What to expect from this session</vt:lpstr>
      <vt:lpstr>Fundamentals: Solutions</vt:lpstr>
      <vt:lpstr>Fundamentals Managed vs. Unmanaged</vt:lpstr>
      <vt:lpstr>Fundamentals: Solution Layering</vt:lpstr>
      <vt:lpstr>Fundamentals: ALM Health Check</vt:lpstr>
      <vt:lpstr>Fundamentals: Solutions Health Check</vt:lpstr>
      <vt:lpstr>What’s new for Solutions</vt:lpstr>
      <vt:lpstr>What’s next for Solutions</vt:lpstr>
      <vt:lpstr>Environment variables</vt:lpstr>
      <vt:lpstr>Demo</vt:lpstr>
      <vt:lpstr>DevOps</vt:lpstr>
      <vt:lpstr>What is DevOps?</vt:lpstr>
      <vt:lpstr>DevOps – what’s the value?</vt:lpstr>
      <vt:lpstr>ALM Powered by Azure DevOps</vt:lpstr>
      <vt:lpstr>From Environment Centric to Source Control</vt:lpstr>
      <vt:lpstr>Build Pipeline: Export Solution from Dev</vt:lpstr>
      <vt:lpstr>Build Pipeline: Build Managed Solution</vt:lpstr>
      <vt:lpstr>Release Pipeline: Deploy to Production</vt:lpstr>
      <vt:lpstr>Demo</vt:lpstr>
      <vt:lpstr>But what about my code?</vt:lpstr>
      <vt:lpstr>CLI Option 1</vt:lpstr>
      <vt:lpstr>Demo</vt:lpstr>
      <vt:lpstr>CLI Option 2</vt:lpstr>
      <vt:lpstr>Demo</vt:lpstr>
      <vt:lpstr>What’s coming for PowerApps Build Tools</vt:lpstr>
      <vt:lpstr>Documentation refresh and deprecation of old assets</vt:lpstr>
      <vt:lpstr>Resources</vt:lpstr>
      <vt:lpstr>Next Steps</vt:lpstr>
      <vt:lpstr>Session Opportunities at Ignite 2019</vt:lpstr>
      <vt:lpstr>PowerPoint Presentation</vt:lpstr>
      <vt:lpstr>PowerPoint Presentation</vt:lpstr>
      <vt:lpstr>Admin in a Day - ALM</vt:lpstr>
      <vt:lpstr>Agenda</vt:lpstr>
      <vt:lpstr>Deployment scenarios</vt:lpstr>
      <vt:lpstr>High level deployment tasks</vt:lpstr>
      <vt:lpstr>Working with individual resources</vt:lpstr>
      <vt:lpstr>Solutions Overview</vt:lpstr>
      <vt:lpstr>Contoso Device Ordering Solution Example</vt:lpstr>
      <vt:lpstr>Types of Solutions</vt:lpstr>
      <vt:lpstr>Application Lifecycle with Solutions</vt:lpstr>
      <vt:lpstr>Environment with Multiple Solutions</vt:lpstr>
      <vt:lpstr>Solution Tooling</vt:lpstr>
      <vt:lpstr>PowerApps Solution Checker/Health Hub</vt:lpstr>
      <vt:lpstr>Solution Health Hub </vt:lpstr>
      <vt:lpstr>Environment Variables </vt:lpstr>
      <vt:lpstr>Example – Environment Variables </vt:lpstr>
      <vt:lpstr>Assigning Security Roles</vt:lpstr>
      <vt:lpstr>Direct User Team Privileges </vt:lpstr>
      <vt:lpstr>Sharing a canvas app</vt:lpstr>
      <vt:lpstr>Flow Connector User Security Context </vt:lpstr>
      <vt:lpstr>Using a service principal with CDS Connector</vt:lpstr>
      <vt:lpstr>Preparing a service principal</vt:lpstr>
      <vt:lpstr>Module Review</vt:lpstr>
      <vt:lpstr>Session Resources: Documentation</vt:lpstr>
      <vt:lpstr>Session Resources: Tools</vt:lpstr>
      <vt:lpstr>Videos</vt:lpstr>
      <vt:lpstr>Software code slide</vt:lpstr>
      <vt:lpstr>Notes (hidden)</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Title square photo layout</vt:lpstr>
      <vt:lpstr>Square photo layout </vt:lpstr>
      <vt:lpstr>Slide palette info</vt:lpstr>
      <vt:lpstr>Ensure slide content is accessible</vt:lpstr>
      <vt:lpstr>Brand and accent colors accessibility</vt:lpstr>
      <vt:lpstr>PowerPoint Design Ideas</vt:lpstr>
      <vt:lpstr>Microsoft monoline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Deploy</dc:title>
  <dc:creator>Manuela Pichler</dc:creator>
  <cp:lastModifiedBy>Manuela Pichler</cp:lastModifiedBy>
  <cp:revision>1</cp:revision>
  <dcterms:created xsi:type="dcterms:W3CDTF">2019-10-28T14:28:48Z</dcterms:created>
  <dcterms:modified xsi:type="dcterms:W3CDTF">2019-11-20T11:25:23Z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0x010100AC11139E7272964BB6690C12E946D1E3</vt:lpwstr>
  </property>
</Properties>
</file>